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3"/>
    <p:restoredTop sz="94784"/>
  </p:normalViewPr>
  <p:slideViewPr>
    <p:cSldViewPr snapToGrid="0">
      <p:cViewPr varScale="1">
        <p:scale>
          <a:sx n="167" d="100"/>
          <a:sy n="167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4ECE-36D1-C13C-9982-7F352ED13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BA9A8-88D5-AAEA-E0D9-8CECD5C5C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65F9-7608-8237-7B05-2C85A863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28492-E551-EDD9-A5B6-ED496529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E2F72-3B5F-B644-DF8A-32FA5180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105A-B389-0549-5DC4-A4A146A6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1CC06-EFAF-8AD6-AD2A-65681AD1D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33E72-8612-0FA7-52F7-BD7495E1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81074-E489-9D4B-D4DE-1DD36DEF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C2B11-F00D-35F7-C09F-0226BF3D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84CB19-3004-976D-8609-A00559DA6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466C5-474C-F35A-39B2-D4AE7E6A8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5F3C6-4CBB-5194-8A12-26988743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7228B-AE22-411A-62DA-18B96020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63B02-0326-F760-99B8-A5702146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3634-A4AE-6F6A-0FA5-6E5A0B77B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CD190-9149-50D2-A918-65B6E9471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12840-A9C6-BECE-8F86-5C1AA5E8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81AB7-5FD3-5C9D-BA55-6F722FBD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05A73-4A33-030E-78FD-6404186C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0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A8FC-499F-F010-21D9-BE6A11F81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9E27A-EF3A-77C4-15D2-08A159E93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0ABDC-4BC6-64F5-7C26-93170A48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42D71-2837-DEBB-4B31-4833B0E8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0560F-A338-60EC-182F-42E08824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5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7B18-AB53-78EE-4A38-D9D07804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7E0E9-36BD-F3F3-BBDD-49C8776F1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5C15C-094F-35BF-3198-AD6D66C1A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1BA3E-C7BC-81B7-B12B-E4725FC4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BE4D0-6DA3-D001-5053-0BAB8CE4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DA9E2-1EB5-0D71-485C-0D0F9CCD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47D-ED7A-6475-A4F0-0A98F61B3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1DDF4-592C-3623-C7E4-229640165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A9C88-F210-F6AA-AEEA-E72743C9F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138CC-F1BF-F5AA-4026-7D2EE907B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53E8E-56EC-2A83-CAFF-85BEB53B4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9C285-CB80-974A-D783-AC483CE0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60DBE-8255-A4F4-A7B9-DCD32B26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D3F02-18C6-67CA-D2FD-398B59AD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9517-BAC6-2366-C315-28457CB9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AA2B7-EA23-7189-50E1-A81F3B26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BB4CD-02F8-0496-6246-905F7AF3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CBBF4-E879-DE59-1EAE-DF8884F7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9FA98-6A86-2F28-BC15-88A6547A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19D5D-9558-D07C-AD23-12011958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7176F-A674-0416-A266-4BBE894F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7959-612E-80FF-FBCB-7B4CE905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BED9-A1CD-AF85-C782-94D3804F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6934D-81CD-7E72-07A0-2A967148D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CEC83-F7E6-1D3A-7972-20F6FC11F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96BF4-3854-8745-7539-AE3FD379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36343-210E-A1F0-FA5E-09939338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7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A337-5E87-DAAC-F688-782979215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57604-2D6A-6921-E703-AFA8E0A5D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00786-82C3-18EC-FFA7-B09519D8A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9339-F48D-80A2-2C94-429B640C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9BB37-6512-0479-3881-A146DC22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4DCC4-49BC-942D-54D8-326A3958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6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66ABE-BB10-F1E2-AEF6-2FCEBB0E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62DAE-FDD7-3D34-682B-661DF16E1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4301-A819-19DA-0F80-A7EF20101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59E8-C21F-D84C-BF95-D8442052EDA8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7D90-3B30-B757-26D3-F56DC39A2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2662-5F8D-5BE6-CF05-99802679C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7500D-5C0A-334A-9182-EF3E77CD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font, graphics, graphic design&#10;&#10;Description automatically generated">
            <a:extLst>
              <a:ext uri="{FF2B5EF4-FFF2-40B4-BE49-F238E27FC236}">
                <a16:creationId xmlns:a16="http://schemas.microsoft.com/office/drawing/2014/main" id="{B9416525-7680-7524-8F59-A8BDDE0E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69DB43-E39D-4351-A1CC-8FB48E853970}"/>
              </a:ext>
            </a:extLst>
          </p:cNvPr>
          <p:cNvSpPr txBox="1"/>
          <p:nvPr/>
        </p:nvSpPr>
        <p:spPr>
          <a:xfrm>
            <a:off x="5012882" y="2743475"/>
            <a:ext cx="82108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I’m excited to be presenting at #AUA24! </a:t>
            </a:r>
          </a:p>
          <a:p>
            <a:pPr algn="l"/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[insert title] </a:t>
            </a:r>
          </a:p>
          <a:p>
            <a:pPr algn="l"/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[insert date/time</a:t>
            </a:r>
          </a:p>
          <a:p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0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, graphics&#10;&#10;Description automatically generated">
            <a:extLst>
              <a:ext uri="{FF2B5EF4-FFF2-40B4-BE49-F238E27FC236}">
                <a16:creationId xmlns:a16="http://schemas.microsoft.com/office/drawing/2014/main" id="{18E4528A-065B-72AD-5660-37BABAE4D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69DB43-E39D-4351-A1CC-8FB48E853970}"/>
              </a:ext>
            </a:extLst>
          </p:cNvPr>
          <p:cNvSpPr txBox="1"/>
          <p:nvPr/>
        </p:nvSpPr>
        <p:spPr>
          <a:xfrm>
            <a:off x="5125177" y="1788970"/>
            <a:ext cx="66934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I’m excited to be presenting at #AUA24! </a:t>
            </a:r>
          </a:p>
          <a:p>
            <a:pPr algn="ctr"/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[insert title] </a:t>
            </a:r>
          </a:p>
          <a:p>
            <a:pPr algn="ctr"/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[insert date/time</a:t>
            </a: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3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Jennifer</dc:creator>
  <cp:lastModifiedBy>Kennedy, Jennifer</cp:lastModifiedBy>
  <cp:revision>1</cp:revision>
  <dcterms:created xsi:type="dcterms:W3CDTF">2023-05-26T12:06:27Z</dcterms:created>
  <dcterms:modified xsi:type="dcterms:W3CDTF">2023-05-26T12:10:12Z</dcterms:modified>
</cp:coreProperties>
</file>