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lsx" ContentType="application/vnd.openxmlformats-officedocument.spreadsheetml.sheet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2.xml" ContentType="application/vnd.openxmlformats-officedocument.presentationml.notesSlid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notesSlides/notesSlide3.xml" ContentType="application/vnd.openxmlformats-officedocument.presentationml.notesSlide+xml"/>
  <Override PartName="/ppt/charts/chart3.xml" ContentType="application/vnd.openxmlformats-officedocument.drawingml.chart+xml"/>
  <Override PartName="/ppt/charts/style3.xml" ContentType="application/vnd.ms-office.chartstyle+xml"/>
  <Override PartName="/ppt/charts/colors3.xml" ContentType="application/vnd.ms-office.chartcolorstyle+xml"/>
  <Override PartName="/ppt/notesSlides/notesSlide4.xml" ContentType="application/vnd.openxmlformats-officedocument.presentationml.notesSlide+xml"/>
  <Override PartName="/ppt/charts/chart4.xml" ContentType="application/vnd.openxmlformats-officedocument.drawingml.chart+xml"/>
  <Override PartName="/ppt/charts/style4.xml" ContentType="application/vnd.ms-office.chartstyle+xml"/>
  <Override PartName="/ppt/charts/colors4.xml" ContentType="application/vnd.ms-office.chartcolorstyle+xml"/>
  <Override PartName="/ppt/drawings/drawing1.xml" ContentType="application/vnd.openxmlformats-officedocument.drawingml.chartshapes+xml"/>
  <Override PartName="/ppt/notesSlides/notesSlide5.xml" ContentType="application/vnd.openxmlformats-officedocument.presentationml.notesSlide+xml"/>
  <Override PartName="/ppt/charts/chart5.xml" ContentType="application/vnd.openxmlformats-officedocument.drawingml.chart+xml"/>
  <Override PartName="/ppt/charts/style5.xml" ContentType="application/vnd.ms-office.chartstyle+xml"/>
  <Override PartName="/ppt/charts/colors5.xml" ContentType="application/vnd.ms-office.chartcolorstyle+xml"/>
  <Override PartName="/ppt/drawings/drawing2.xml" ContentType="application/vnd.openxmlformats-officedocument.drawingml.chartshapes+xml"/>
  <Override PartName="/ppt/notesSlides/notesSlide6.xml" ContentType="application/vnd.openxmlformats-officedocument.presentationml.notesSlide+xml"/>
  <Override PartName="/ppt/charts/chart6.xml" ContentType="application/vnd.openxmlformats-officedocument.drawingml.chart+xml"/>
  <Override PartName="/ppt/charts/style6.xml" ContentType="application/vnd.ms-office.chartstyle+xml"/>
  <Override PartName="/ppt/charts/colors6.xml" ContentType="application/vnd.ms-office.chartcolorstyle+xml"/>
  <Override PartName="/ppt/charts/chart7.xml" ContentType="application/vnd.openxmlformats-officedocument.drawingml.chart+xml"/>
  <Override PartName="/ppt/charts/style7.xml" ContentType="application/vnd.ms-office.chartstyle+xml"/>
  <Override PartName="/ppt/charts/colors7.xml" ContentType="application/vnd.ms-office.chartcolorstyle+xml"/>
  <Override PartName="/ppt/charts/chart8.xml" ContentType="application/vnd.openxmlformats-officedocument.drawingml.chart+xml"/>
  <Override PartName="/ppt/charts/style8.xml" ContentType="application/vnd.ms-office.chartstyle+xml"/>
  <Override PartName="/ppt/charts/colors8.xml" ContentType="application/vnd.ms-office.chartcolorstyle+xml"/>
  <Override PartName="/ppt/notesSlides/notesSlide7.xml" ContentType="application/vnd.openxmlformats-officedocument.presentationml.notesSlide+xml"/>
  <Override PartName="/ppt/charts/chart9.xml" ContentType="application/vnd.openxmlformats-officedocument.drawingml.chart+xml"/>
  <Override PartName="/ppt/charts/style9.xml" ContentType="application/vnd.ms-office.chartstyle+xml"/>
  <Override PartName="/ppt/charts/colors9.xml" ContentType="application/vnd.ms-office.chartcolorstyle+xml"/>
  <Override PartName="/ppt/notesSlides/notesSlide8.xml" ContentType="application/vnd.openxmlformats-officedocument.presentationml.notesSlide+xml"/>
  <Override PartName="/ppt/charts/chart10.xml" ContentType="application/vnd.openxmlformats-officedocument.drawingml.chart+xml"/>
  <Override PartName="/ppt/charts/style10.xml" ContentType="application/vnd.ms-office.chartstyle+xml"/>
  <Override PartName="/ppt/charts/colors10.xml" ContentType="application/vnd.ms-office.chartcolorstyle+xml"/>
  <Override PartName="/ppt/notesSlides/notesSlide9.xml" ContentType="application/vnd.openxmlformats-officedocument.presentationml.notesSlide+xml"/>
  <Override PartName="/ppt/charts/chart11.xml" ContentType="application/vnd.openxmlformats-officedocument.drawingml.chart+xml"/>
  <Override PartName="/ppt/charts/style11.xml" ContentType="application/vnd.ms-office.chartstyle+xml"/>
  <Override PartName="/ppt/charts/colors11.xml" ContentType="application/vnd.ms-office.chartcolorstyle+xml"/>
  <Override PartName="/ppt/charts/chart12.xml" ContentType="application/vnd.openxmlformats-officedocument.drawingml.chart+xml"/>
  <Override PartName="/ppt/charts/style12.xml" ContentType="application/vnd.ms-office.chartstyle+xml"/>
  <Override PartName="/ppt/charts/colors12.xml" ContentType="application/vnd.ms-office.chartcolorstyle+xml"/>
  <Override PartName="/ppt/charts/chart13.xml" ContentType="application/vnd.openxmlformats-officedocument.drawingml.chart+xml"/>
  <Override PartName="/ppt/charts/style13.xml" ContentType="application/vnd.ms-office.chartstyle+xml"/>
  <Override PartName="/ppt/charts/colors13.xml" ContentType="application/vnd.ms-office.chartcolorstyle+xml"/>
  <Override PartName="/ppt/charts/chart14.xml" ContentType="application/vnd.openxmlformats-officedocument.drawingml.chart+xml"/>
  <Override PartName="/ppt/charts/style14.xml" ContentType="application/vnd.ms-office.chartstyle+xml"/>
  <Override PartName="/ppt/charts/colors14.xml" ContentType="application/vnd.ms-office.chartcolorstyle+xml"/>
  <Override PartName="/ppt/notesSlides/notesSlide10.xml" ContentType="application/vnd.openxmlformats-officedocument.presentationml.notesSlide+xml"/>
  <Override PartName="/ppt/charts/chart15.xml" ContentType="application/vnd.openxmlformats-officedocument.drawingml.chart+xml"/>
  <Override PartName="/ppt/charts/style15.xml" ContentType="application/vnd.ms-office.chartstyle+xml"/>
  <Override PartName="/ppt/charts/colors15.xml" ContentType="application/vnd.ms-office.chartcolorstyl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charts/chart16.xml" ContentType="application/vnd.openxmlformats-officedocument.drawingml.chart+xml"/>
  <Override PartName="/ppt/charts/style16.xml" ContentType="application/vnd.ms-office.chartstyle+xml"/>
  <Override PartName="/ppt/charts/colors16.xml" ContentType="application/vnd.ms-office.chartcolorstyl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9"/>
  </p:notesMasterIdLst>
  <p:sldIdLst>
    <p:sldId id="369" r:id="rId2"/>
    <p:sldId id="278" r:id="rId3"/>
    <p:sldId id="371" r:id="rId4"/>
    <p:sldId id="372" r:id="rId5"/>
    <p:sldId id="367" r:id="rId6"/>
    <p:sldId id="374" r:id="rId7"/>
    <p:sldId id="368" r:id="rId8"/>
    <p:sldId id="370" r:id="rId9"/>
    <p:sldId id="376" r:id="rId10"/>
    <p:sldId id="375" r:id="rId11"/>
    <p:sldId id="373" r:id="rId12"/>
    <p:sldId id="377" r:id="rId13"/>
    <p:sldId id="378" r:id="rId14"/>
    <p:sldId id="379" r:id="rId15"/>
    <p:sldId id="380" r:id="rId16"/>
    <p:sldId id="381" r:id="rId17"/>
    <p:sldId id="270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4D69"/>
    <a:srgbClr val="6FA287"/>
    <a:srgbClr val="000000"/>
    <a:srgbClr val="FFCC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128"/>
    <p:restoredTop sz="89782" autoAdjust="0"/>
  </p:normalViewPr>
  <p:slideViewPr>
    <p:cSldViewPr snapToGrid="0" snapToObjects="1">
      <p:cViewPr varScale="1">
        <p:scale>
          <a:sx n="91" d="100"/>
          <a:sy n="91" d="100"/>
        </p:scale>
        <p:origin x="1136" y="19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.xlsx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_rels/chart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2.xlsx"/><Relationship Id="rId2" Type="http://schemas.microsoft.com/office/2011/relationships/chartColorStyle" Target="colors3.xml"/><Relationship Id="rId1" Type="http://schemas.microsoft.com/office/2011/relationships/chartStyle" Target="style3.xml"/></Relationships>
</file>

<file path=ppt/charts/_rels/chart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3.xlsx"/><Relationship Id="rId2" Type="http://schemas.microsoft.com/office/2011/relationships/chartColorStyle" Target="colors4.xml"/><Relationship Id="rId1" Type="http://schemas.microsoft.com/office/2011/relationships/chartStyle" Target="style4.xml"/><Relationship Id="rId4" Type="http://schemas.openxmlformats.org/officeDocument/2006/relationships/chartUserShapes" Target="../drawings/drawing1.xml"/></Relationships>
</file>

<file path=ppt/charts/_rels/chart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4.xlsx"/><Relationship Id="rId2" Type="http://schemas.microsoft.com/office/2011/relationships/chartColorStyle" Target="colors5.xml"/><Relationship Id="rId1" Type="http://schemas.microsoft.com/office/2011/relationships/chartStyle" Target="style5.xml"/><Relationship Id="rId4" Type="http://schemas.openxmlformats.org/officeDocument/2006/relationships/chartUserShapes" Target="../drawings/drawing2.xml"/></Relationships>
</file>

<file path=ppt/charts/_rels/chart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5.xlsx"/><Relationship Id="rId2" Type="http://schemas.microsoft.com/office/2011/relationships/chartColorStyle" Target="colors6.xml"/><Relationship Id="rId1" Type="http://schemas.microsoft.com/office/2011/relationships/chartStyle" Target="style6.xml"/></Relationships>
</file>

<file path=ppt/charts/_rels/chart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6.xlsx"/><Relationship Id="rId2" Type="http://schemas.microsoft.com/office/2011/relationships/chartColorStyle" Target="colors7.xml"/><Relationship Id="rId1" Type="http://schemas.microsoft.com/office/2011/relationships/chartStyle" Target="style7.xml"/></Relationships>
</file>

<file path=ppt/charts/_rels/chart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7.xlsx"/><Relationship Id="rId2" Type="http://schemas.microsoft.com/office/2011/relationships/chartColorStyle" Target="colors8.xml"/><Relationship Id="rId1" Type="http://schemas.microsoft.com/office/2011/relationships/chartStyle" Target="style8.xml"/></Relationships>
</file>

<file path=ppt/charts/_rels/chart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8.xlsx"/><Relationship Id="rId2" Type="http://schemas.microsoft.com/office/2011/relationships/chartColorStyle" Target="colors9.xml"/><Relationship Id="rId1" Type="http://schemas.microsoft.com/office/2011/relationships/chartStyle" Target="style9.xml"/></Relationships>
</file>

<file path=ppt/charts/_rels/chart1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9.xlsx"/><Relationship Id="rId2" Type="http://schemas.microsoft.com/office/2011/relationships/chartColorStyle" Target="colors10.xml"/><Relationship Id="rId1" Type="http://schemas.microsoft.com/office/2011/relationships/chartStyle" Target="style10.xml"/></Relationships>
</file>

<file path=ppt/charts/_rels/chart1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0.xlsx"/><Relationship Id="rId2" Type="http://schemas.microsoft.com/office/2011/relationships/chartColorStyle" Target="colors11.xml"/><Relationship Id="rId1" Type="http://schemas.microsoft.com/office/2011/relationships/chartStyle" Target="style11.xml"/></Relationships>
</file>

<file path=ppt/charts/_rels/chart1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1.xlsx"/><Relationship Id="rId2" Type="http://schemas.microsoft.com/office/2011/relationships/chartColorStyle" Target="colors12.xml"/><Relationship Id="rId1" Type="http://schemas.microsoft.com/office/2011/relationships/chartStyle" Target="style12.xml"/></Relationships>
</file>

<file path=ppt/charts/_rels/chart1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2.xlsx"/><Relationship Id="rId2" Type="http://schemas.microsoft.com/office/2011/relationships/chartColorStyle" Target="colors13.xml"/><Relationship Id="rId1" Type="http://schemas.microsoft.com/office/2011/relationships/chartStyle" Target="style13.xml"/></Relationships>
</file>

<file path=ppt/charts/_rels/chart1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3.xlsx"/><Relationship Id="rId2" Type="http://schemas.microsoft.com/office/2011/relationships/chartColorStyle" Target="colors14.xml"/><Relationship Id="rId1" Type="http://schemas.microsoft.com/office/2011/relationships/chartStyle" Target="style14.xml"/></Relationships>
</file>

<file path=ppt/charts/_rels/chart1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4.xlsx"/><Relationship Id="rId2" Type="http://schemas.microsoft.com/office/2011/relationships/chartColorStyle" Target="colors15.xml"/><Relationship Id="rId1" Type="http://schemas.microsoft.com/office/2011/relationships/chartStyle" Target="style15.xml"/></Relationships>
</file>

<file path=ppt/charts/_rels/chart1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5.xlsx"/><Relationship Id="rId2" Type="http://schemas.microsoft.com/office/2011/relationships/chartColorStyle" Target="colors16.xml"/><Relationship Id="rId1" Type="http://schemas.microsoft.com/office/2011/relationships/chartStyle" Target="style16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Series 1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cat>
            <c:numRef>
              <c:f>Sheet1!$A$2:$A$6</c:f>
              <c:numCache>
                <c:formatCode>General</c:formatCode>
                <c:ptCount val="5"/>
                <c:pt idx="0">
                  <c:v>2016</c:v>
                </c:pt>
                <c:pt idx="1">
                  <c:v>2017</c:v>
                </c:pt>
                <c:pt idx="2">
                  <c:v>2018</c:v>
                </c:pt>
                <c:pt idx="3">
                  <c:v>2019</c:v>
                </c:pt>
                <c:pt idx="4">
                  <c:v>2020</c:v>
                </c:pt>
              </c:numCache>
            </c:numRef>
          </c:cat>
          <c:val>
            <c:numRef>
              <c:f>Sheet1!$B$2:$B$6</c:f>
              <c:numCache>
                <c:formatCode>General</c:formatCode>
                <c:ptCount val="5"/>
                <c:pt idx="0">
                  <c:v>300</c:v>
                </c:pt>
                <c:pt idx="1">
                  <c:v>700</c:v>
                </c:pt>
                <c:pt idx="2">
                  <c:v>380</c:v>
                </c:pt>
                <c:pt idx="3">
                  <c:v>203</c:v>
                </c:pt>
                <c:pt idx="4">
                  <c:v>180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510F-4BDA-A231-5D43C802B01B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Series 2</c:v>
                </c:pt>
              </c:strCache>
            </c:strRef>
          </c:tx>
          <c:spPr>
            <a:solidFill>
              <a:schemeClr val="accent4"/>
            </a:solidFill>
            <a:ln>
              <a:noFill/>
            </a:ln>
            <a:effectLst/>
          </c:spPr>
          <c:invertIfNegative val="0"/>
          <c:cat>
            <c:numRef>
              <c:f>Sheet1!$A$2:$A$6</c:f>
              <c:numCache>
                <c:formatCode>General</c:formatCode>
                <c:ptCount val="5"/>
                <c:pt idx="0">
                  <c:v>2016</c:v>
                </c:pt>
                <c:pt idx="1">
                  <c:v>2017</c:v>
                </c:pt>
                <c:pt idx="2">
                  <c:v>2018</c:v>
                </c:pt>
                <c:pt idx="3">
                  <c:v>2019</c:v>
                </c:pt>
                <c:pt idx="4">
                  <c:v>2020</c:v>
                </c:pt>
              </c:numCache>
            </c:numRef>
          </c:cat>
          <c:val>
            <c:numRef>
              <c:f>Sheet1!$C$2:$C$6</c:f>
              <c:numCache>
                <c:formatCode>General</c:formatCode>
                <c:ptCount val="5"/>
                <c:pt idx="0">
                  <c:v>330</c:v>
                </c:pt>
                <c:pt idx="1">
                  <c:v>725</c:v>
                </c:pt>
                <c:pt idx="2">
                  <c:v>390</c:v>
                </c:pt>
                <c:pt idx="3">
                  <c:v>205</c:v>
                </c:pt>
                <c:pt idx="4">
                  <c:v>170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510F-4BDA-A231-5D43C802B01B}"/>
            </c:ext>
          </c:extLst>
        </c:ser>
        <c:ser>
          <c:idx val="2"/>
          <c:order val="2"/>
          <c:tx>
            <c:strRef>
              <c:f>Sheet1!$D$1</c:f>
              <c:strCache>
                <c:ptCount val="1"/>
                <c:pt idx="0">
                  <c:v>Series 3</c:v>
                </c:pt>
              </c:strCache>
            </c:strRef>
          </c:tx>
          <c:spPr>
            <a:solidFill>
              <a:schemeClr val="accent6"/>
            </a:solidFill>
            <a:ln>
              <a:noFill/>
            </a:ln>
            <a:effectLst/>
          </c:spPr>
          <c:invertIfNegative val="0"/>
          <c:cat>
            <c:numRef>
              <c:f>Sheet1!$A$2:$A$6</c:f>
              <c:numCache>
                <c:formatCode>General</c:formatCode>
                <c:ptCount val="5"/>
                <c:pt idx="0">
                  <c:v>2016</c:v>
                </c:pt>
                <c:pt idx="1">
                  <c:v>2017</c:v>
                </c:pt>
                <c:pt idx="2">
                  <c:v>2018</c:v>
                </c:pt>
                <c:pt idx="3">
                  <c:v>2019</c:v>
                </c:pt>
                <c:pt idx="4">
                  <c:v>2020</c:v>
                </c:pt>
              </c:numCache>
            </c:numRef>
          </c:cat>
          <c:val>
            <c:numRef>
              <c:f>Sheet1!$D$2:$D$6</c:f>
              <c:numCache>
                <c:formatCode>General</c:formatCode>
                <c:ptCount val="5"/>
                <c:pt idx="0">
                  <c:v>600</c:v>
                </c:pt>
                <c:pt idx="1">
                  <c:v>1400</c:v>
                </c:pt>
                <c:pt idx="2">
                  <c:v>750</c:v>
                </c:pt>
                <c:pt idx="3">
                  <c:v>405</c:v>
                </c:pt>
                <c:pt idx="4">
                  <c:v>300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510F-4BDA-A231-5D43C802B01B}"/>
            </c:ext>
          </c:extLst>
        </c:ser>
        <c:ser>
          <c:idx val="3"/>
          <c:order val="3"/>
          <c:tx>
            <c:strRef>
              <c:f>Sheet1!$E$1</c:f>
              <c:strCache>
                <c:ptCount val="1"/>
                <c:pt idx="0">
                  <c:v>Series 4</c:v>
                </c:pt>
              </c:strCache>
            </c:strRef>
          </c:tx>
          <c:spPr>
            <a:solidFill>
              <a:schemeClr val="accent2">
                <a:lumMod val="60000"/>
              </a:schemeClr>
            </a:solidFill>
            <a:ln>
              <a:noFill/>
            </a:ln>
            <a:effectLst/>
          </c:spPr>
          <c:invertIfNegative val="0"/>
          <c:cat>
            <c:numRef>
              <c:f>Sheet1!$A$2:$A$6</c:f>
              <c:numCache>
                <c:formatCode>General</c:formatCode>
                <c:ptCount val="5"/>
                <c:pt idx="0">
                  <c:v>2016</c:v>
                </c:pt>
                <c:pt idx="1">
                  <c:v>2017</c:v>
                </c:pt>
                <c:pt idx="2">
                  <c:v>2018</c:v>
                </c:pt>
                <c:pt idx="3">
                  <c:v>2019</c:v>
                </c:pt>
                <c:pt idx="4">
                  <c:v>2020</c:v>
                </c:pt>
              </c:numCache>
            </c:numRef>
          </c:cat>
          <c:val>
            <c:numRef>
              <c:f>Sheet1!$E$2:$E$6</c:f>
              <c:numCache>
                <c:formatCode>General</c:formatCode>
                <c:ptCount val="5"/>
                <c:pt idx="0">
                  <c:v>615</c:v>
                </c:pt>
                <c:pt idx="1">
                  <c:v>1467</c:v>
                </c:pt>
                <c:pt idx="2">
                  <c:v>745</c:v>
                </c:pt>
                <c:pt idx="3">
                  <c:v>444</c:v>
                </c:pt>
                <c:pt idx="4">
                  <c:v>280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3-510F-4BDA-A231-5D43C802B01B}"/>
            </c:ext>
          </c:extLst>
        </c:ser>
        <c:ser>
          <c:idx val="4"/>
          <c:order val="4"/>
          <c:tx>
            <c:strRef>
              <c:f>Sheet1!$F$1</c:f>
              <c:strCache>
                <c:ptCount val="1"/>
                <c:pt idx="0">
                  <c:v>Series 5</c:v>
                </c:pt>
              </c:strCache>
            </c:strRef>
          </c:tx>
          <c:spPr>
            <a:solidFill>
              <a:schemeClr val="accent4">
                <a:lumMod val="60000"/>
              </a:schemeClr>
            </a:solidFill>
            <a:ln>
              <a:noFill/>
            </a:ln>
            <a:effectLst/>
          </c:spPr>
          <c:invertIfNegative val="0"/>
          <c:cat>
            <c:numRef>
              <c:f>Sheet1!$A$2:$A$6</c:f>
              <c:numCache>
                <c:formatCode>General</c:formatCode>
                <c:ptCount val="5"/>
                <c:pt idx="0">
                  <c:v>2016</c:v>
                </c:pt>
                <c:pt idx="1">
                  <c:v>2017</c:v>
                </c:pt>
                <c:pt idx="2">
                  <c:v>2018</c:v>
                </c:pt>
                <c:pt idx="3">
                  <c:v>2019</c:v>
                </c:pt>
                <c:pt idx="4">
                  <c:v>2020</c:v>
                </c:pt>
              </c:numCache>
            </c:numRef>
          </c:cat>
          <c:val>
            <c:numRef>
              <c:f>Sheet1!$F$2:$F$6</c:f>
              <c:numCache>
                <c:formatCode>General</c:formatCode>
                <c:ptCount val="5"/>
                <c:pt idx="0">
                  <c:v>610</c:v>
                </c:pt>
                <c:pt idx="1">
                  <c:v>1467</c:v>
                </c:pt>
                <c:pt idx="2">
                  <c:v>750</c:v>
                </c:pt>
                <c:pt idx="3">
                  <c:v>439</c:v>
                </c:pt>
                <c:pt idx="4">
                  <c:v>280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4-510F-4BDA-A231-5D43C802B01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00"/>
        <c:overlap val="-20"/>
        <c:axId val="384810592"/>
        <c:axId val="384622272"/>
      </c:barChart>
      <c:catAx>
        <c:axId val="38481059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/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384622272"/>
        <c:crosses val="autoZero"/>
        <c:auto val="1"/>
        <c:lblAlgn val="ctr"/>
        <c:lblOffset val="100"/>
        <c:noMultiLvlLbl val="0"/>
      </c:catAx>
      <c:valAx>
        <c:axId val="384622272"/>
        <c:scaling>
          <c:orientation val="minMax"/>
          <c:max val="200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0" i="0" u="none" strike="noStrike" kern="1200" baseline="0">
                <a:solidFill>
                  <a:schemeClr val="tx1"/>
                </a:solidFill>
                <a:latin typeface="+mn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384810592"/>
        <c:crosses val="autoZero"/>
        <c:crossBetween val="between"/>
        <c:majorUnit val="400"/>
        <c:minorUnit val="50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2200" b="0" i="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pPr>
      <a:endParaRPr lang="en-US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Series 1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cat>
            <c:numRef>
              <c:f>Sheet1!$A$2:$A$5</c:f>
              <c:numCache>
                <c:formatCode>General</c:formatCode>
                <c:ptCount val="4"/>
                <c:pt idx="0">
                  <c:v>2017</c:v>
                </c:pt>
                <c:pt idx="1">
                  <c:v>2018</c:v>
                </c:pt>
                <c:pt idx="2">
                  <c:v>2019</c:v>
                </c:pt>
                <c:pt idx="3">
                  <c:v>2020</c:v>
                </c:pt>
              </c:numCache>
            </c:numRef>
          </c:cat>
          <c:val>
            <c:numRef>
              <c:f>Sheet1!$B$2:$B$5</c:f>
              <c:numCache>
                <c:formatCode>General</c:formatCode>
                <c:ptCount val="4"/>
                <c:pt idx="0">
                  <c:v>4.3</c:v>
                </c:pt>
                <c:pt idx="1">
                  <c:v>2.5</c:v>
                </c:pt>
                <c:pt idx="2">
                  <c:v>3.5</c:v>
                </c:pt>
                <c:pt idx="3">
                  <c:v>4.5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D61A-415E-9ED0-B460F94DECF7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Series 2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cat>
            <c:numRef>
              <c:f>Sheet1!$A$2:$A$5</c:f>
              <c:numCache>
                <c:formatCode>General</c:formatCode>
                <c:ptCount val="4"/>
                <c:pt idx="0">
                  <c:v>2017</c:v>
                </c:pt>
                <c:pt idx="1">
                  <c:v>2018</c:v>
                </c:pt>
                <c:pt idx="2">
                  <c:v>2019</c:v>
                </c:pt>
                <c:pt idx="3">
                  <c:v>2020</c:v>
                </c:pt>
              </c:numCache>
            </c:numRef>
          </c:cat>
          <c:val>
            <c:numRef>
              <c:f>Sheet1!$C$2:$C$5</c:f>
              <c:numCache>
                <c:formatCode>General</c:formatCode>
                <c:ptCount val="4"/>
                <c:pt idx="0">
                  <c:v>2.4</c:v>
                </c:pt>
                <c:pt idx="1">
                  <c:v>4.4000000000000004</c:v>
                </c:pt>
                <c:pt idx="2">
                  <c:v>1.8</c:v>
                </c:pt>
                <c:pt idx="3">
                  <c:v>2.8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D61A-415E-9ED0-B460F94DECF7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2102983823"/>
        <c:axId val="2102986975"/>
      </c:barChart>
      <c:lineChart>
        <c:grouping val="standard"/>
        <c:varyColors val="0"/>
        <c:ser>
          <c:idx val="2"/>
          <c:order val="2"/>
          <c:tx>
            <c:strRef>
              <c:f>Sheet1!$D$1</c:f>
              <c:strCache>
                <c:ptCount val="1"/>
                <c:pt idx="0">
                  <c:v>Series 3</c:v>
                </c:pt>
              </c:strCache>
            </c:strRef>
          </c:tx>
          <c:spPr>
            <a:ln w="76200" cap="rnd">
              <a:solidFill>
                <a:schemeClr val="accent1">
                  <a:lumMod val="50000"/>
                </a:schemeClr>
              </a:solidFill>
              <a:round/>
            </a:ln>
            <a:effectLst/>
          </c:spPr>
          <c:marker>
            <c:symbol val="none"/>
          </c:marker>
          <c:cat>
            <c:numRef>
              <c:f>Sheet1!$A$2:$A$5</c:f>
              <c:numCache>
                <c:formatCode>General</c:formatCode>
                <c:ptCount val="4"/>
                <c:pt idx="0">
                  <c:v>2017</c:v>
                </c:pt>
                <c:pt idx="1">
                  <c:v>2018</c:v>
                </c:pt>
                <c:pt idx="2">
                  <c:v>2019</c:v>
                </c:pt>
                <c:pt idx="3">
                  <c:v>2020</c:v>
                </c:pt>
              </c:numCache>
            </c:numRef>
          </c:cat>
          <c:val>
            <c:numRef>
              <c:f>Sheet1!$D$2:$D$5</c:f>
              <c:numCache>
                <c:formatCode>General</c:formatCode>
                <c:ptCount val="4"/>
                <c:pt idx="0">
                  <c:v>2</c:v>
                </c:pt>
                <c:pt idx="1">
                  <c:v>2</c:v>
                </c:pt>
                <c:pt idx="2">
                  <c:v>3</c:v>
                </c:pt>
                <c:pt idx="3">
                  <c:v>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D61A-415E-9ED0-B460F94DECF7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2102983823"/>
        <c:axId val="2102986975"/>
      </c:lineChart>
      <c:catAx>
        <c:axId val="2102983823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/>
                </a:solidFill>
                <a:latin typeface="+mn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2102986975"/>
        <c:crosses val="autoZero"/>
        <c:auto val="1"/>
        <c:lblAlgn val="ctr"/>
        <c:lblOffset val="100"/>
        <c:noMultiLvlLbl val="0"/>
      </c:catAx>
      <c:valAx>
        <c:axId val="2102986975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/>
                </a:solidFill>
                <a:latin typeface="+mn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2102983823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2200" b="0" i="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pPr>
      <a:endParaRPr lang="en-US"/>
    </a:p>
  </c:txPr>
  <c:externalData r:id="rId3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Series 1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cat>
            <c:strRef>
              <c:f>Sheet1!$A$2</c:f>
              <c:strCache>
                <c:ptCount val="1"/>
                <c:pt idx="0">
                  <c:v>Q3</c:v>
                </c:pt>
              </c:strCache>
            </c:strRef>
          </c:cat>
          <c:val>
            <c:numRef>
              <c:f>Sheet1!$B$2</c:f>
              <c:numCache>
                <c:formatCode>General</c:formatCode>
                <c:ptCount val="1"/>
                <c:pt idx="0">
                  <c:v>25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8E9C-4C67-9BBA-232ED67B4CA4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Series 2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cat>
            <c:strRef>
              <c:f>Sheet1!$A$2</c:f>
              <c:strCache>
                <c:ptCount val="1"/>
                <c:pt idx="0">
                  <c:v>Q3</c:v>
                </c:pt>
              </c:strCache>
            </c:strRef>
          </c:cat>
          <c:val>
            <c:numRef>
              <c:f>Sheet1!$C$2</c:f>
              <c:numCache>
                <c:formatCode>General</c:formatCode>
                <c:ptCount val="1"/>
                <c:pt idx="0">
                  <c:v>44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8E9C-4C67-9BBA-232ED67B4CA4}"/>
            </c:ext>
          </c:extLst>
        </c:ser>
        <c:ser>
          <c:idx val="2"/>
          <c:order val="2"/>
          <c:tx>
            <c:strRef>
              <c:f>Sheet1!$D$1</c:f>
              <c:strCache>
                <c:ptCount val="1"/>
                <c:pt idx="0">
                  <c:v>Series 3</c:v>
                </c:pt>
              </c:strCache>
            </c:strRef>
          </c:tx>
          <c:spPr>
            <a:solidFill>
              <a:schemeClr val="accent3"/>
            </a:solidFill>
            <a:ln>
              <a:noFill/>
            </a:ln>
            <a:effectLst/>
          </c:spPr>
          <c:invertIfNegative val="0"/>
          <c:cat>
            <c:strRef>
              <c:f>Sheet1!$A$2</c:f>
              <c:strCache>
                <c:ptCount val="1"/>
                <c:pt idx="0">
                  <c:v>Q3</c:v>
                </c:pt>
              </c:strCache>
            </c:strRef>
          </c:cat>
          <c:val>
            <c:numRef>
              <c:f>Sheet1!$D$2</c:f>
              <c:numCache>
                <c:formatCode>General</c:formatCode>
                <c:ptCount val="1"/>
                <c:pt idx="0">
                  <c:v>35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8E9C-4C67-9BBA-232ED67B4CA4}"/>
            </c:ext>
          </c:extLst>
        </c:ser>
        <c:ser>
          <c:idx val="3"/>
          <c:order val="3"/>
          <c:tx>
            <c:strRef>
              <c:f>Sheet1!$E$1</c:f>
              <c:strCache>
                <c:ptCount val="1"/>
                <c:pt idx="0">
                  <c:v>Series 4</c:v>
                </c:pt>
              </c:strCache>
            </c:strRef>
          </c:tx>
          <c:spPr>
            <a:solidFill>
              <a:schemeClr val="accent4"/>
            </a:solidFill>
            <a:ln>
              <a:noFill/>
            </a:ln>
            <a:effectLst/>
          </c:spPr>
          <c:invertIfNegative val="0"/>
          <c:cat>
            <c:strRef>
              <c:f>Sheet1!$A$2</c:f>
              <c:strCache>
                <c:ptCount val="1"/>
                <c:pt idx="0">
                  <c:v>Q3</c:v>
                </c:pt>
              </c:strCache>
            </c:strRef>
          </c:cat>
          <c:val>
            <c:numRef>
              <c:f>Sheet1!$E$2</c:f>
              <c:numCache>
                <c:formatCode>General</c:formatCode>
                <c:ptCount val="1"/>
                <c:pt idx="0">
                  <c:v>66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3-8E9C-4C67-9BBA-232ED67B4CA4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25"/>
        <c:overlap val="-100"/>
        <c:axId val="2082737167"/>
        <c:axId val="2066700303"/>
      </c:barChart>
      <c:catAx>
        <c:axId val="2082737167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2000" b="1" i="0" u="none" strike="noStrike" kern="1200" baseline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2066700303"/>
        <c:crosses val="autoZero"/>
        <c:auto val="1"/>
        <c:lblAlgn val="ctr"/>
        <c:lblOffset val="100"/>
        <c:noMultiLvlLbl val="0"/>
      </c:catAx>
      <c:valAx>
        <c:axId val="2066700303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2082737167"/>
        <c:crosses val="autoZero"/>
        <c:crossBetween val="between"/>
        <c:majorUnit val="20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2200" b="0" i="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pPr>
      <a:endParaRPr lang="en-US"/>
    </a:p>
  </c:txPr>
  <c:externalData r:id="rId3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6.985938749220072E-2"/>
          <c:y val="5.220974116119817E-2"/>
          <c:w val="0.93014061250779934"/>
          <c:h val="0.86775114049931235"/>
        </c:manualLayout>
      </c:layout>
      <c:lineChart>
        <c:grouping val="standar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Series 1</c:v>
                </c:pt>
              </c:strCache>
            </c:strRef>
          </c:tx>
          <c:spPr>
            <a:ln w="38100" cap="rnd">
              <a:solidFill>
                <a:schemeClr val="accent1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1"/>
              </a:solidFill>
              <a:ln w="76200">
                <a:solidFill>
                  <a:schemeClr val="accent1"/>
                </a:solidFill>
              </a:ln>
              <a:effectLst/>
            </c:spPr>
          </c:marker>
          <c:cat>
            <c:numRef>
              <c:f>Sheet1!$A$2:$A$9</c:f>
              <c:numCache>
                <c:formatCode>General</c:formatCode>
                <c:ptCount val="8"/>
                <c:pt idx="0">
                  <c:v>2013</c:v>
                </c:pt>
                <c:pt idx="1">
                  <c:v>2014</c:v>
                </c:pt>
                <c:pt idx="2">
                  <c:v>2015</c:v>
                </c:pt>
                <c:pt idx="3">
                  <c:v>2016</c:v>
                </c:pt>
                <c:pt idx="4">
                  <c:v>2017</c:v>
                </c:pt>
                <c:pt idx="5">
                  <c:v>2018</c:v>
                </c:pt>
                <c:pt idx="6">
                  <c:v>2019</c:v>
                </c:pt>
                <c:pt idx="7">
                  <c:v>2020</c:v>
                </c:pt>
              </c:numCache>
            </c:numRef>
          </c:cat>
          <c:val>
            <c:numRef>
              <c:f>Sheet1!$B$2:$B$9</c:f>
              <c:numCache>
                <c:formatCode>General</c:formatCode>
                <c:ptCount val="8"/>
                <c:pt idx="0">
                  <c:v>110</c:v>
                </c:pt>
                <c:pt idx="1">
                  <c:v>27</c:v>
                </c:pt>
                <c:pt idx="2">
                  <c:v>76</c:v>
                </c:pt>
                <c:pt idx="3">
                  <c:v>90</c:v>
                </c:pt>
                <c:pt idx="4">
                  <c:v>115</c:v>
                </c:pt>
                <c:pt idx="5">
                  <c:v>50</c:v>
                </c:pt>
                <c:pt idx="6">
                  <c:v>67</c:v>
                </c:pt>
                <c:pt idx="7">
                  <c:v>150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DE2E-4594-9C73-62105FD4C899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Series 2</c:v>
                </c:pt>
              </c:strCache>
            </c:strRef>
          </c:tx>
          <c:spPr>
            <a:ln w="38100" cap="rnd">
              <a:solidFill>
                <a:schemeClr val="accent2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2"/>
              </a:solidFill>
              <a:ln w="76200">
                <a:solidFill>
                  <a:schemeClr val="accent2"/>
                </a:solidFill>
              </a:ln>
              <a:effectLst/>
            </c:spPr>
          </c:marker>
          <c:cat>
            <c:numRef>
              <c:f>Sheet1!$A$2:$A$9</c:f>
              <c:numCache>
                <c:formatCode>General</c:formatCode>
                <c:ptCount val="8"/>
                <c:pt idx="0">
                  <c:v>2013</c:v>
                </c:pt>
                <c:pt idx="1">
                  <c:v>2014</c:v>
                </c:pt>
                <c:pt idx="2">
                  <c:v>2015</c:v>
                </c:pt>
                <c:pt idx="3">
                  <c:v>2016</c:v>
                </c:pt>
                <c:pt idx="4">
                  <c:v>2017</c:v>
                </c:pt>
                <c:pt idx="5">
                  <c:v>2018</c:v>
                </c:pt>
                <c:pt idx="6">
                  <c:v>2019</c:v>
                </c:pt>
                <c:pt idx="7">
                  <c:v>2020</c:v>
                </c:pt>
              </c:numCache>
            </c:numRef>
          </c:cat>
          <c:val>
            <c:numRef>
              <c:f>Sheet1!$C$2:$C$9</c:f>
              <c:numCache>
                <c:formatCode>General</c:formatCode>
                <c:ptCount val="8"/>
                <c:pt idx="0">
                  <c:v>88</c:v>
                </c:pt>
                <c:pt idx="1">
                  <c:v>142</c:v>
                </c:pt>
                <c:pt idx="2">
                  <c:v>88</c:v>
                </c:pt>
                <c:pt idx="3">
                  <c:v>98</c:v>
                </c:pt>
                <c:pt idx="4">
                  <c:v>112</c:v>
                </c:pt>
                <c:pt idx="5">
                  <c:v>101</c:v>
                </c:pt>
                <c:pt idx="6">
                  <c:v>133</c:v>
                </c:pt>
                <c:pt idx="7">
                  <c:v>142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DE2E-4594-9C73-62105FD4C899}"/>
            </c:ext>
          </c:extLst>
        </c:ser>
        <c:ser>
          <c:idx val="2"/>
          <c:order val="2"/>
          <c:tx>
            <c:strRef>
              <c:f>Sheet1!$D$1</c:f>
              <c:strCache>
                <c:ptCount val="1"/>
                <c:pt idx="0">
                  <c:v>Series 3</c:v>
                </c:pt>
              </c:strCache>
            </c:strRef>
          </c:tx>
          <c:spPr>
            <a:ln w="38100" cap="rnd">
              <a:solidFill>
                <a:schemeClr val="accent3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3"/>
              </a:solidFill>
              <a:ln w="76200">
                <a:solidFill>
                  <a:schemeClr val="accent3"/>
                </a:solidFill>
              </a:ln>
              <a:effectLst/>
            </c:spPr>
          </c:marker>
          <c:cat>
            <c:numRef>
              <c:f>Sheet1!$A$2:$A$9</c:f>
              <c:numCache>
                <c:formatCode>General</c:formatCode>
                <c:ptCount val="8"/>
                <c:pt idx="0">
                  <c:v>2013</c:v>
                </c:pt>
                <c:pt idx="1">
                  <c:v>2014</c:v>
                </c:pt>
                <c:pt idx="2">
                  <c:v>2015</c:v>
                </c:pt>
                <c:pt idx="3">
                  <c:v>2016</c:v>
                </c:pt>
                <c:pt idx="4">
                  <c:v>2017</c:v>
                </c:pt>
                <c:pt idx="5">
                  <c:v>2018</c:v>
                </c:pt>
                <c:pt idx="6">
                  <c:v>2019</c:v>
                </c:pt>
                <c:pt idx="7">
                  <c:v>2020</c:v>
                </c:pt>
              </c:numCache>
            </c:numRef>
          </c:cat>
          <c:val>
            <c:numRef>
              <c:f>Sheet1!$D$2:$D$9</c:f>
              <c:numCache>
                <c:formatCode>General</c:formatCode>
                <c:ptCount val="8"/>
                <c:pt idx="0">
                  <c:v>25</c:v>
                </c:pt>
                <c:pt idx="1">
                  <c:v>55</c:v>
                </c:pt>
                <c:pt idx="2">
                  <c:v>75</c:v>
                </c:pt>
                <c:pt idx="3">
                  <c:v>83</c:v>
                </c:pt>
                <c:pt idx="4">
                  <c:v>108</c:v>
                </c:pt>
                <c:pt idx="5">
                  <c:v>74</c:v>
                </c:pt>
                <c:pt idx="6">
                  <c:v>88</c:v>
                </c:pt>
                <c:pt idx="7">
                  <c:v>98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2-DE2E-4594-9C73-62105FD4C899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2036638559"/>
        <c:axId val="2036641359"/>
      </c:lineChart>
      <c:catAx>
        <c:axId val="2036638559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/>
                </a:solidFill>
                <a:latin typeface="+mn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2036641359"/>
        <c:crosses val="autoZero"/>
        <c:auto val="1"/>
        <c:lblAlgn val="ctr"/>
        <c:lblOffset val="100"/>
        <c:noMultiLvlLbl val="0"/>
      </c:catAx>
      <c:valAx>
        <c:axId val="2036641359"/>
        <c:scaling>
          <c:orientation val="minMax"/>
          <c:max val="150"/>
        </c:scaling>
        <c:delete val="0"/>
        <c:axPos val="l"/>
        <c:majorGridlines>
          <c:spPr>
            <a:ln w="9525" cap="flat" cmpd="sng" algn="ctr">
              <a:noFill/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0" i="0" u="none" strike="noStrike" kern="1200" baseline="0">
                <a:solidFill>
                  <a:schemeClr val="tx1"/>
                </a:solidFill>
                <a:latin typeface="+mn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2036638559"/>
        <c:crosses val="autoZero"/>
        <c:crossBetween val="between"/>
        <c:majorUnit val="30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2200" b="0" i="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pPr>
      <a:endParaRPr lang="en-US"/>
    </a:p>
  </c:txPr>
  <c:externalData r:id="rId3">
    <c:autoUpdate val="0"/>
  </c:externalData>
  <c:userShapes r:id="rId4"/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lineChart>
        <c:grouping val="standar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Series 1</c:v>
                </c:pt>
              </c:strCache>
            </c:strRef>
          </c:tx>
          <c:spPr>
            <a:ln w="50800" cap="rnd">
              <a:solidFill>
                <a:schemeClr val="accent6">
                  <a:lumMod val="90000"/>
                </a:schemeClr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6">
                  <a:lumMod val="90000"/>
                </a:schemeClr>
              </a:solidFill>
              <a:ln w="76200">
                <a:solidFill>
                  <a:schemeClr val="accent6">
                    <a:lumMod val="90000"/>
                  </a:schemeClr>
                </a:solidFill>
              </a:ln>
              <a:effectLst/>
            </c:spPr>
          </c:marker>
          <c:cat>
            <c:numRef>
              <c:f>Sheet1!$A$2:$A$11</c:f>
              <c:numCache>
                <c:formatCode>General</c:formatCode>
                <c:ptCount val="10"/>
                <c:pt idx="0">
                  <c:v>2011</c:v>
                </c:pt>
                <c:pt idx="1">
                  <c:v>2012</c:v>
                </c:pt>
                <c:pt idx="2">
                  <c:v>2013</c:v>
                </c:pt>
                <c:pt idx="3">
                  <c:v>2014</c:v>
                </c:pt>
                <c:pt idx="4">
                  <c:v>2015</c:v>
                </c:pt>
                <c:pt idx="5">
                  <c:v>2016</c:v>
                </c:pt>
                <c:pt idx="6">
                  <c:v>2017</c:v>
                </c:pt>
                <c:pt idx="7">
                  <c:v>2018</c:v>
                </c:pt>
                <c:pt idx="8">
                  <c:v>2019</c:v>
                </c:pt>
                <c:pt idx="9">
                  <c:v>2020</c:v>
                </c:pt>
              </c:numCache>
            </c:numRef>
          </c:cat>
          <c:val>
            <c:numRef>
              <c:f>Sheet1!$B$2:$B$11</c:f>
              <c:numCache>
                <c:formatCode>General</c:formatCode>
                <c:ptCount val="10"/>
                <c:pt idx="0">
                  <c:v>25</c:v>
                </c:pt>
                <c:pt idx="1">
                  <c:v>98</c:v>
                </c:pt>
                <c:pt idx="2">
                  <c:v>34</c:v>
                </c:pt>
                <c:pt idx="3">
                  <c:v>57</c:v>
                </c:pt>
                <c:pt idx="4">
                  <c:v>11</c:v>
                </c:pt>
                <c:pt idx="5">
                  <c:v>22</c:v>
                </c:pt>
                <c:pt idx="6">
                  <c:v>99</c:v>
                </c:pt>
                <c:pt idx="7">
                  <c:v>36</c:v>
                </c:pt>
                <c:pt idx="8">
                  <c:v>69</c:v>
                </c:pt>
                <c:pt idx="9">
                  <c:v>25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E57E-4565-8307-2185E4BA0210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787364735"/>
        <c:axId val="1787366367"/>
      </c:lineChart>
      <c:catAx>
        <c:axId val="1787364735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/>
                </a:solidFill>
                <a:latin typeface="+mn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1787366367"/>
        <c:crosses val="autoZero"/>
        <c:auto val="1"/>
        <c:lblAlgn val="ctr"/>
        <c:lblOffset val="100"/>
        <c:noMultiLvlLbl val="0"/>
      </c:catAx>
      <c:valAx>
        <c:axId val="1787366367"/>
        <c:scaling>
          <c:orientation val="minMax"/>
          <c:max val="10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/>
                </a:solidFill>
                <a:latin typeface="+mn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1787364735"/>
        <c:crosses val="autoZero"/>
        <c:crossBetween val="between"/>
        <c:majorUnit val="20"/>
        <c:minorUnit val="5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2200" b="0" i="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pPr>
      <a:endParaRPr lang="en-US"/>
    </a:p>
  </c:txPr>
  <c:externalData r:id="rId3">
    <c:autoUpdate val="0"/>
  </c:externalData>
  <c:userShapes r:id="rId4"/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dPt>
            <c:idx val="0"/>
            <c:bubble3D val="0"/>
            <c:spPr>
              <a:solidFill>
                <a:schemeClr val="accent1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4CAA-45CE-8AC5-8DDEFB039A94}"/>
              </c:ext>
            </c:extLst>
          </c:dPt>
          <c:dPt>
            <c:idx val="1"/>
            <c:bubble3D val="0"/>
            <c:spPr>
              <a:solidFill>
                <a:schemeClr val="accent2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4CAA-45CE-8AC5-8DDEFB039A94}"/>
              </c:ext>
            </c:extLst>
          </c:dPt>
          <c:dPt>
            <c:idx val="2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4CAA-45CE-8AC5-8DDEFB039A94}"/>
              </c:ext>
            </c:extLst>
          </c:dPt>
          <c:cat>
            <c:strRef>
              <c:f>Sheet1!$A$2:$A$3</c:f>
              <c:strCache>
                <c:ptCount val="2"/>
                <c:pt idx="0">
                  <c:v>Item 01</c:v>
                </c:pt>
                <c:pt idx="1">
                  <c:v>Item 02</c:v>
                </c:pt>
              </c:strCache>
            </c:strRef>
          </c:cat>
          <c:val>
            <c:numRef>
              <c:f>Sheet1!$B$2:$B$3</c:f>
              <c:numCache>
                <c:formatCode>General</c:formatCode>
                <c:ptCount val="2"/>
                <c:pt idx="0">
                  <c:v>8.1999999999999993</c:v>
                </c:pt>
                <c:pt idx="1">
                  <c:v>3.2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4CAA-45CE-8AC5-8DDEFB039A94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60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dPt>
            <c:idx val="0"/>
            <c:bubble3D val="0"/>
            <c:spPr>
              <a:solidFill>
                <a:schemeClr val="accent1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6BD8-4C7F-9A33-62FAB7A66FE4}"/>
              </c:ext>
            </c:extLst>
          </c:dPt>
          <c:dPt>
            <c:idx val="1"/>
            <c:bubble3D val="0"/>
            <c:spPr>
              <a:solidFill>
                <a:schemeClr val="accent2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6BD8-4C7F-9A33-62FAB7A66FE4}"/>
              </c:ext>
            </c:extLst>
          </c:dPt>
          <c:dPt>
            <c:idx val="2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6BD8-4C7F-9A33-62FAB7A66FE4}"/>
              </c:ext>
            </c:extLst>
          </c:dPt>
          <c:cat>
            <c:strRef>
              <c:f>Sheet1!$A$2:$A$3</c:f>
              <c:strCache>
                <c:ptCount val="2"/>
                <c:pt idx="0">
                  <c:v>Item 01</c:v>
                </c:pt>
                <c:pt idx="1">
                  <c:v>Item 02</c:v>
                </c:pt>
              </c:strCache>
            </c:strRef>
          </c:cat>
          <c:val>
            <c:numRef>
              <c:f>Sheet1!$B$2:$B$3</c:f>
              <c:numCache>
                <c:formatCode>General</c:formatCode>
                <c:ptCount val="2"/>
                <c:pt idx="0">
                  <c:v>8.1999999999999993</c:v>
                </c:pt>
                <c:pt idx="1">
                  <c:v>3.2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6BD8-4C7F-9A33-62FAB7A66FE4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60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8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dPt>
            <c:idx val="0"/>
            <c:bubble3D val="0"/>
            <c:spPr>
              <a:solidFill>
                <a:schemeClr val="accent1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542D-45B2-9046-E8231D6F1F92}"/>
              </c:ext>
            </c:extLst>
          </c:dPt>
          <c:dPt>
            <c:idx val="1"/>
            <c:bubble3D val="0"/>
            <c:spPr>
              <a:solidFill>
                <a:schemeClr val="accent2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542D-45B2-9046-E8231D6F1F92}"/>
              </c:ext>
            </c:extLst>
          </c:dPt>
          <c:dPt>
            <c:idx val="2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542D-45B2-9046-E8231D6F1F92}"/>
              </c:ext>
            </c:extLst>
          </c:dPt>
          <c:cat>
            <c:strRef>
              <c:f>Sheet1!$A$2:$A$3</c:f>
              <c:strCache>
                <c:ptCount val="2"/>
                <c:pt idx="0">
                  <c:v>Item 01</c:v>
                </c:pt>
                <c:pt idx="1">
                  <c:v>Item 02</c:v>
                </c:pt>
              </c:strCache>
            </c:strRef>
          </c:cat>
          <c:val>
            <c:numRef>
              <c:f>Sheet1!$B$2:$B$3</c:f>
              <c:numCache>
                <c:formatCode>General</c:formatCode>
                <c:ptCount val="2"/>
                <c:pt idx="0">
                  <c:v>90</c:v>
                </c:pt>
                <c:pt idx="1">
                  <c:v>10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542D-45B2-9046-E8231D6F1F92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60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9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dPt>
            <c:idx val="0"/>
            <c:bubble3D val="0"/>
            <c:spPr>
              <a:solidFill>
                <a:schemeClr val="accent1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CA9A-4479-BAD6-53142D2C4B5C}"/>
              </c:ext>
            </c:extLst>
          </c:dPt>
          <c:dPt>
            <c:idx val="1"/>
            <c:bubble3D val="0"/>
            <c:spPr>
              <a:solidFill>
                <a:schemeClr val="accent2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CA9A-4479-BAD6-53142D2C4B5C}"/>
              </c:ext>
            </c:extLst>
          </c:dPt>
          <c:dPt>
            <c:idx val="2"/>
            <c:bubble3D val="0"/>
            <c:spPr>
              <a:solidFill>
                <a:schemeClr val="accent1">
                  <a:lumMod val="50000"/>
                </a:schemeClr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CA9A-4479-BAD6-53142D2C4B5C}"/>
              </c:ext>
            </c:extLst>
          </c:dPt>
          <c:cat>
            <c:strRef>
              <c:f>Sheet1!$A$2:$A$4</c:f>
              <c:strCache>
                <c:ptCount val="3"/>
                <c:pt idx="0">
                  <c:v>Item 01</c:v>
                </c:pt>
                <c:pt idx="1">
                  <c:v>Item 02</c:v>
                </c:pt>
                <c:pt idx="2">
                  <c:v>Item 03</c:v>
                </c:pt>
              </c:strCache>
            </c:strRef>
          </c:cat>
          <c:val>
            <c:numRef>
              <c:f>Sheet1!$B$2:$B$4</c:f>
              <c:numCache>
                <c:formatCode>General</c:formatCode>
                <c:ptCount val="3"/>
                <c:pt idx="0">
                  <c:v>8.1999999999999993</c:v>
                </c:pt>
                <c:pt idx="1">
                  <c:v>3.2</c:v>
                </c:pt>
                <c:pt idx="2">
                  <c:v>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CA9A-4479-BAD6-53142D2C4B5C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270"/>
        <c:holeSize val="60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0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dPt>
            <c:idx val="0"/>
            <c:bubble3D val="0"/>
            <c:spPr>
              <a:solidFill>
                <a:schemeClr val="accent1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E588-407F-995B-7201833118AC}"/>
              </c:ext>
            </c:extLst>
          </c:dPt>
          <c:dPt>
            <c:idx val="1"/>
            <c:bubble3D val="0"/>
            <c:spPr>
              <a:solidFill>
                <a:schemeClr val="accent2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E588-407F-995B-7201833118AC}"/>
              </c:ext>
            </c:extLst>
          </c:dPt>
          <c:dPt>
            <c:idx val="2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E588-407F-995B-7201833118AC}"/>
              </c:ext>
            </c:extLst>
          </c:dPt>
          <c:dPt>
            <c:idx val="3"/>
            <c:bubble3D val="0"/>
            <c:spPr>
              <a:solidFill>
                <a:schemeClr val="accent4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7-E588-407F-995B-7201833118AC}"/>
              </c:ext>
            </c:extLst>
          </c:dPt>
          <c:dPt>
            <c:idx val="4"/>
            <c:bubble3D val="0"/>
            <c:spPr>
              <a:solidFill>
                <a:schemeClr val="accent5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9-E588-407F-995B-7201833118AC}"/>
              </c:ext>
            </c:extLst>
          </c:dPt>
          <c:dPt>
            <c:idx val="5"/>
            <c:bubble3D val="0"/>
            <c:spPr>
              <a:solidFill>
                <a:schemeClr val="accent6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B-E588-407F-995B-7201833118AC}"/>
              </c:ext>
            </c:extLst>
          </c:dPt>
          <c:cat>
            <c:strRef>
              <c:f>Sheet1!$A$2:$A$7</c:f>
              <c:strCache>
                <c:ptCount val="6"/>
                <c:pt idx="0">
                  <c:v>Category 1</c:v>
                </c:pt>
                <c:pt idx="1">
                  <c:v>Category 2</c:v>
                </c:pt>
                <c:pt idx="2">
                  <c:v>Category 3</c:v>
                </c:pt>
                <c:pt idx="3">
                  <c:v>Category 4</c:v>
                </c:pt>
                <c:pt idx="4">
                  <c:v>Category 5</c:v>
                </c:pt>
                <c:pt idx="5">
                  <c:v>Category 6</c:v>
                </c:pt>
              </c:strCache>
            </c:strRef>
          </c:cat>
          <c:val>
            <c:numRef>
              <c:f>Sheet1!$B$2:$B$7</c:f>
              <c:numCache>
                <c:formatCode>General</c:formatCode>
                <c:ptCount val="6"/>
                <c:pt idx="0">
                  <c:v>2</c:v>
                </c:pt>
                <c:pt idx="1">
                  <c:v>3</c:v>
                </c:pt>
                <c:pt idx="2">
                  <c:v>4</c:v>
                </c:pt>
                <c:pt idx="3">
                  <c:v>2</c:v>
                </c:pt>
                <c:pt idx="4">
                  <c:v>3</c:v>
                </c:pt>
                <c:pt idx="5">
                  <c:v>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C-E588-407F-995B-7201833118AC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65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0329942140265364"/>
          <c:y val="5.0925925925925923E-2"/>
          <c:w val="0.89488270055680463"/>
          <c:h val="0.89814814814814814"/>
        </c:manualLayout>
      </c:layout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dPt>
            <c:idx val="0"/>
            <c:bubble3D val="0"/>
            <c:spPr>
              <a:solidFill>
                <a:schemeClr val="accent6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A160-4BE9-AE35-83CCA8F8BE68}"/>
              </c:ext>
            </c:extLst>
          </c:dPt>
          <c:dPt>
            <c:idx val="1"/>
            <c:bubble3D val="0"/>
            <c:spPr>
              <a:solidFill>
                <a:schemeClr val="accent5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A160-4BE9-AE35-83CCA8F8BE68}"/>
              </c:ext>
            </c:extLst>
          </c:dPt>
          <c:dPt>
            <c:idx val="2"/>
            <c:bubble3D val="0"/>
            <c:spPr>
              <a:solidFill>
                <a:schemeClr val="accent4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A160-4BE9-AE35-83CCA8F8BE68}"/>
              </c:ext>
            </c:extLst>
          </c:dPt>
          <c:cat>
            <c:strRef>
              <c:f>Sheet1!$A$2:$A$3</c:f>
              <c:strCache>
                <c:ptCount val="2"/>
                <c:pt idx="0">
                  <c:v>Item 01</c:v>
                </c:pt>
                <c:pt idx="1">
                  <c:v>Item 02</c:v>
                </c:pt>
              </c:strCache>
            </c:strRef>
          </c:cat>
          <c:val>
            <c:numRef>
              <c:f>Sheet1!$B$2:$B$3</c:f>
              <c:numCache>
                <c:formatCode>General</c:formatCode>
                <c:ptCount val="2"/>
                <c:pt idx="0">
                  <c:v>2</c:v>
                </c:pt>
                <c:pt idx="1">
                  <c:v>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A160-4BE9-AE35-83CCA8F8BE6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75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dPt>
            <c:idx val="0"/>
            <c:bubble3D val="0"/>
            <c:spPr>
              <a:solidFill>
                <a:schemeClr val="accent1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F891-49E0-B1B8-7107E193735F}"/>
              </c:ext>
            </c:extLst>
          </c:dPt>
          <c:dPt>
            <c:idx val="1"/>
            <c:bubble3D val="0"/>
            <c:spPr>
              <a:solidFill>
                <a:schemeClr val="accent1">
                  <a:lumMod val="50000"/>
                </a:schemeClr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F891-49E0-B1B8-7107E193735F}"/>
              </c:ext>
            </c:extLst>
          </c:dPt>
          <c:dPt>
            <c:idx val="2"/>
            <c:bubble3D val="0"/>
            <c:spPr>
              <a:solidFill>
                <a:schemeClr val="accent5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F891-49E0-B1B8-7107E193735F}"/>
              </c:ext>
            </c:extLst>
          </c:dPt>
          <c:cat>
            <c:strRef>
              <c:f>Sheet1!$A$2:$A$3</c:f>
              <c:strCache>
                <c:ptCount val="2"/>
                <c:pt idx="0">
                  <c:v>Item 01</c:v>
                </c:pt>
                <c:pt idx="1">
                  <c:v>Item 02</c:v>
                </c:pt>
              </c:strCache>
            </c:strRef>
          </c:cat>
          <c:val>
            <c:numRef>
              <c:f>Sheet1!$B$2:$B$3</c:f>
              <c:numCache>
                <c:formatCode>General</c:formatCode>
                <c:ptCount val="2"/>
                <c:pt idx="0">
                  <c:v>2</c:v>
                </c:pt>
                <c:pt idx="1">
                  <c:v>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F891-49E0-B1B8-7107E193735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75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dPt>
            <c:idx val="0"/>
            <c:bubble3D val="0"/>
            <c:spPr>
              <a:solidFill>
                <a:schemeClr val="accent2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FE97-4E56-9EF0-73B3C4CFF149}"/>
              </c:ext>
            </c:extLst>
          </c:dPt>
          <c:dPt>
            <c:idx val="1"/>
            <c:bubble3D val="0"/>
            <c:spPr>
              <a:solidFill>
                <a:schemeClr val="accent1">
                  <a:lumMod val="60000"/>
                  <a:lumOff val="40000"/>
                </a:schemeClr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FE97-4E56-9EF0-73B3C4CFF149}"/>
              </c:ext>
            </c:extLst>
          </c:dPt>
          <c:dPt>
            <c:idx val="2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FE97-4E56-9EF0-73B3C4CFF149}"/>
              </c:ext>
            </c:extLst>
          </c:dPt>
          <c:cat>
            <c:strRef>
              <c:f>Sheet1!$A$2:$A$3</c:f>
              <c:strCache>
                <c:ptCount val="2"/>
                <c:pt idx="0">
                  <c:v>Item 01</c:v>
                </c:pt>
                <c:pt idx="1">
                  <c:v>Item 02</c:v>
                </c:pt>
              </c:strCache>
            </c:strRef>
          </c:cat>
          <c:val>
            <c:numRef>
              <c:f>Sheet1!$B$2:$B$3</c:f>
              <c:numCache>
                <c:formatCode>General</c:formatCode>
                <c:ptCount val="2"/>
                <c:pt idx="0">
                  <c:v>2</c:v>
                </c:pt>
                <c:pt idx="1">
                  <c:v>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FE97-4E56-9EF0-73B3C4CFF149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75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dPt>
            <c:idx val="0"/>
            <c:bubble3D val="0"/>
            <c:spPr>
              <a:solidFill>
                <a:schemeClr val="accent1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4D54-4D2E-96A6-19E8C98CE3B0}"/>
              </c:ext>
            </c:extLst>
          </c:dPt>
          <c:dPt>
            <c:idx val="1"/>
            <c:bubble3D val="0"/>
            <c:spPr>
              <a:solidFill>
                <a:schemeClr val="accent2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4D54-4D2E-96A6-19E8C98CE3B0}"/>
              </c:ext>
            </c:extLst>
          </c:dPt>
          <c:dPt>
            <c:idx val="2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5-4D54-4D2E-96A6-19E8C98CE3B0}"/>
              </c:ext>
            </c:extLst>
          </c:dPt>
          <c:cat>
            <c:strRef>
              <c:f>Sheet1!$A$2:$A$3</c:f>
              <c:strCache>
                <c:ptCount val="2"/>
                <c:pt idx="0">
                  <c:v>Item 01</c:v>
                </c:pt>
                <c:pt idx="1">
                  <c:v>Item 02</c:v>
                </c:pt>
              </c:strCache>
            </c:strRef>
          </c:cat>
          <c:val>
            <c:numRef>
              <c:f>Sheet1!$B$2:$B$3</c:f>
              <c:numCache>
                <c:formatCode>General</c:formatCode>
                <c:ptCount val="2"/>
                <c:pt idx="0">
                  <c:v>2</c:v>
                </c:pt>
                <c:pt idx="1">
                  <c:v>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4D54-4D2E-96A6-19E8C98CE3B0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75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1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bar"/>
        <c:grouping val="percentStack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Series 1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cat>
            <c:numRef>
              <c:f>Sheet1!$A$2:$A$4</c:f>
              <c:numCache>
                <c:formatCode>General</c:formatCode>
                <c:ptCount val="3"/>
                <c:pt idx="0">
                  <c:v>2018</c:v>
                </c:pt>
                <c:pt idx="1">
                  <c:v>2019</c:v>
                </c:pt>
                <c:pt idx="2">
                  <c:v>2020</c:v>
                </c:pt>
              </c:numCache>
            </c:numRef>
          </c:cat>
          <c:val>
            <c:numRef>
              <c:f>Sheet1!$B$2:$B$4</c:f>
              <c:numCache>
                <c:formatCode>General</c:formatCode>
                <c:ptCount val="3"/>
                <c:pt idx="0">
                  <c:v>4.3</c:v>
                </c:pt>
                <c:pt idx="1">
                  <c:v>2.5</c:v>
                </c:pt>
                <c:pt idx="2">
                  <c:v>3.5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844D-4BA6-862A-5EC3BEF56320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Series 2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cat>
            <c:numRef>
              <c:f>Sheet1!$A$2:$A$4</c:f>
              <c:numCache>
                <c:formatCode>General</c:formatCode>
                <c:ptCount val="3"/>
                <c:pt idx="0">
                  <c:v>2018</c:v>
                </c:pt>
                <c:pt idx="1">
                  <c:v>2019</c:v>
                </c:pt>
                <c:pt idx="2">
                  <c:v>2020</c:v>
                </c:pt>
              </c:numCache>
            </c:numRef>
          </c:cat>
          <c:val>
            <c:numRef>
              <c:f>Sheet1!$C$2:$C$4</c:f>
              <c:numCache>
                <c:formatCode>General</c:formatCode>
                <c:ptCount val="3"/>
                <c:pt idx="0">
                  <c:v>2.4</c:v>
                </c:pt>
                <c:pt idx="1">
                  <c:v>4.4000000000000004</c:v>
                </c:pt>
                <c:pt idx="2">
                  <c:v>1.8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844D-4BA6-862A-5EC3BEF56320}"/>
            </c:ext>
          </c:extLst>
        </c:ser>
        <c:ser>
          <c:idx val="2"/>
          <c:order val="2"/>
          <c:tx>
            <c:strRef>
              <c:f>Sheet1!$D$1</c:f>
              <c:strCache>
                <c:ptCount val="1"/>
                <c:pt idx="0">
                  <c:v>Series 3</c:v>
                </c:pt>
              </c:strCache>
            </c:strRef>
          </c:tx>
          <c:spPr>
            <a:solidFill>
              <a:schemeClr val="accent3"/>
            </a:solidFill>
            <a:ln>
              <a:noFill/>
            </a:ln>
            <a:effectLst/>
          </c:spPr>
          <c:invertIfNegative val="0"/>
          <c:cat>
            <c:numRef>
              <c:f>Sheet1!$A$2:$A$4</c:f>
              <c:numCache>
                <c:formatCode>General</c:formatCode>
                <c:ptCount val="3"/>
                <c:pt idx="0">
                  <c:v>2018</c:v>
                </c:pt>
                <c:pt idx="1">
                  <c:v>2019</c:v>
                </c:pt>
                <c:pt idx="2">
                  <c:v>2020</c:v>
                </c:pt>
              </c:numCache>
            </c:numRef>
          </c:cat>
          <c:val>
            <c:numRef>
              <c:f>Sheet1!$D$2:$D$4</c:f>
              <c:numCache>
                <c:formatCode>General</c:formatCode>
                <c:ptCount val="3"/>
                <c:pt idx="0">
                  <c:v>2</c:v>
                </c:pt>
                <c:pt idx="1">
                  <c:v>2</c:v>
                </c:pt>
                <c:pt idx="2">
                  <c:v>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844D-4BA6-862A-5EC3BEF56320}"/>
            </c:ext>
          </c:extLst>
        </c:ser>
        <c:ser>
          <c:idx val="3"/>
          <c:order val="3"/>
          <c:tx>
            <c:strRef>
              <c:f>Sheet1!$E$1</c:f>
              <c:strCache>
                <c:ptCount val="1"/>
                <c:pt idx="0">
                  <c:v>Series 4</c:v>
                </c:pt>
              </c:strCache>
            </c:strRef>
          </c:tx>
          <c:spPr>
            <a:solidFill>
              <a:schemeClr val="accent4"/>
            </a:solidFill>
            <a:ln>
              <a:noFill/>
            </a:ln>
            <a:effectLst/>
          </c:spPr>
          <c:invertIfNegative val="0"/>
          <c:cat>
            <c:numRef>
              <c:f>Sheet1!$A$2:$A$4</c:f>
              <c:numCache>
                <c:formatCode>General</c:formatCode>
                <c:ptCount val="3"/>
                <c:pt idx="0">
                  <c:v>2018</c:v>
                </c:pt>
                <c:pt idx="1">
                  <c:v>2019</c:v>
                </c:pt>
                <c:pt idx="2">
                  <c:v>2020</c:v>
                </c:pt>
              </c:numCache>
            </c:numRef>
          </c:cat>
          <c:val>
            <c:numRef>
              <c:f>Sheet1!$E$2:$E$4</c:f>
              <c:numCache>
                <c:formatCode>General</c:formatCode>
                <c:ptCount val="3"/>
                <c:pt idx="0">
                  <c:v>4.5</c:v>
                </c:pt>
                <c:pt idx="1">
                  <c:v>2.8</c:v>
                </c:pt>
                <c:pt idx="2">
                  <c:v>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3-844D-4BA6-862A-5EC3BEF56320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75"/>
        <c:overlap val="100"/>
        <c:axId val="2104830799"/>
        <c:axId val="2105062863"/>
      </c:barChart>
      <c:catAx>
        <c:axId val="2104830799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/>
                </a:solidFill>
                <a:latin typeface="+mn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2105062863"/>
        <c:crosses val="autoZero"/>
        <c:auto val="1"/>
        <c:lblAlgn val="ctr"/>
        <c:lblOffset val="100"/>
        <c:noMultiLvlLbl val="0"/>
      </c:catAx>
      <c:valAx>
        <c:axId val="2105062863"/>
        <c:scaling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/>
                </a:solidFill>
                <a:latin typeface="+mn-lt"/>
                <a:ea typeface="Open Sans Light" panose="020B0306030504020204" pitchFamily="34" charset="0"/>
                <a:cs typeface="Open Sans Light" panose="020B0306030504020204" pitchFamily="34" charset="0"/>
              </a:defRPr>
            </a:pPr>
            <a:endParaRPr lang="en-US"/>
          </a:p>
        </c:txPr>
        <c:crossAx val="2104830799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 sz="2200" b="0" i="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pPr>
      <a:endParaRPr lang="en-US"/>
    </a:p>
  </c:txPr>
  <c:externalData r:id="rId3">
    <c:autoUpdate val="0"/>
  </c:externalData>
</c:chartSpace>
</file>

<file path=ppt/charts/chart1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lineChart>
        <c:grouping val="standard"/>
        <c:varyColors val="0"/>
        <c:ser>
          <c:idx val="0"/>
          <c:order val="0"/>
          <c:tx>
            <c:strRef>
              <c:f>Sheet1!$A$2</c:f>
              <c:strCache>
                <c:ptCount val="1"/>
                <c:pt idx="0">
                  <c:v>Total Members</c:v>
                </c:pt>
              </c:strCache>
            </c:strRef>
          </c:tx>
          <c:spPr>
            <a:ln w="28575" cap="rnd">
              <a:solidFill>
                <a:schemeClr val="accent5">
                  <a:lumMod val="75000"/>
                </a:schemeClr>
              </a:solidFill>
              <a:round/>
            </a:ln>
            <a:effectLst/>
          </c:spPr>
          <c:marker>
            <c:symbol val="none"/>
          </c:marker>
          <c:cat>
            <c:strRef>
              <c:f>Sheet1!$B$1:$L$1</c:f>
              <c:strCache>
                <c:ptCount val="11"/>
                <c:pt idx="0">
                  <c:v>2013</c:v>
                </c:pt>
                <c:pt idx="1">
                  <c:v>2014</c:v>
                </c:pt>
                <c:pt idx="2">
                  <c:v>2015</c:v>
                </c:pt>
                <c:pt idx="3">
                  <c:v>2016</c:v>
                </c:pt>
                <c:pt idx="4">
                  <c:v>2017</c:v>
                </c:pt>
                <c:pt idx="5">
                  <c:v>2018</c:v>
                </c:pt>
                <c:pt idx="6">
                  <c:v>2019</c:v>
                </c:pt>
                <c:pt idx="7">
                  <c:v>2020</c:v>
                </c:pt>
                <c:pt idx="8">
                  <c:v>2021</c:v>
                </c:pt>
                <c:pt idx="9">
                  <c:v>2022</c:v>
                </c:pt>
                <c:pt idx="10">
                  <c:v>2023</c:v>
                </c:pt>
              </c:strCache>
            </c:strRef>
          </c:cat>
          <c:val>
            <c:numRef>
              <c:f>Sheet1!$B$2:$L$2</c:f>
              <c:numCache>
                <c:formatCode>General</c:formatCode>
                <c:ptCount val="11"/>
                <c:pt idx="0">
                  <c:v>20043</c:v>
                </c:pt>
                <c:pt idx="1">
                  <c:v>21182</c:v>
                </c:pt>
                <c:pt idx="2">
                  <c:v>22371</c:v>
                </c:pt>
                <c:pt idx="3">
                  <c:v>22821</c:v>
                </c:pt>
                <c:pt idx="4">
                  <c:v>22804</c:v>
                </c:pt>
                <c:pt idx="5">
                  <c:v>22866</c:v>
                </c:pt>
                <c:pt idx="6">
                  <c:v>23674</c:v>
                </c:pt>
                <c:pt idx="7">
                  <c:v>24561</c:v>
                </c:pt>
                <c:pt idx="8">
                  <c:v>24333</c:v>
                </c:pt>
                <c:pt idx="9">
                  <c:v>24977</c:v>
                </c:pt>
                <c:pt idx="10">
                  <c:v>26287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A40C-4302-9A9E-8CA8249E3B69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smooth val="0"/>
        <c:axId val="2086517967"/>
        <c:axId val="1446504559"/>
      </c:lineChart>
      <c:catAx>
        <c:axId val="2086517967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rgbClr val="004D69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446504559"/>
        <c:crosses val="autoZero"/>
        <c:auto val="1"/>
        <c:lblAlgn val="ctr"/>
        <c:lblOffset val="100"/>
        <c:noMultiLvlLbl val="0"/>
      </c:catAx>
      <c:valAx>
        <c:axId val="1446504559"/>
        <c:scaling>
          <c:orientation val="minMax"/>
          <c:min val="18000"/>
        </c:scaling>
        <c:delete val="0"/>
        <c:axPos val="l"/>
        <c:majorGridlines>
          <c:spPr>
            <a:ln w="9525" cap="flat" cmpd="sng" algn="ctr">
              <a:noFill/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rgbClr val="004D69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2086517967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2">
  <a:schemeClr val="accent2"/>
  <a:schemeClr val="accent4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7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8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9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0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1.xml><?xml version="1.0" encoding="utf-8"?>
<cs:colorStyle xmlns:cs="http://schemas.microsoft.com/office/drawing/2012/chartStyle" xmlns:a="http://schemas.openxmlformats.org/drawingml/2006/main" meth="cycle" id="13">
  <a:schemeClr val="accent6"/>
  <a:schemeClr val="accent5"/>
  <a:schemeClr val="accent4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2.xml><?xml version="1.0" encoding="utf-8"?>
<cs:colorStyle xmlns:cs="http://schemas.microsoft.com/office/drawing/2012/chartStyle" xmlns:a="http://schemas.openxmlformats.org/drawingml/2006/main" meth="cycle" id="11">
  <a:schemeClr val="accent1"/>
  <a:schemeClr val="accent3"/>
  <a:schemeClr val="accent5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32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3.xml><?xml version="1.0" encoding="utf-8"?>
<cs:chartStyle xmlns:cs="http://schemas.microsoft.com/office/drawing/2012/chartStyle" xmlns:a="http://schemas.openxmlformats.org/drawingml/2006/main" id="28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4.xml><?xml version="1.0" encoding="utf-8"?>
<cs:chartStyle xmlns:cs="http://schemas.microsoft.com/office/drawing/2012/chartStyle" xmlns:a="http://schemas.openxmlformats.org/drawingml/2006/main" id="33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5.xml><?xml version="1.0" encoding="utf-8"?>
<cs:chartStyle xmlns:cs="http://schemas.microsoft.com/office/drawing/2012/chartStyle" xmlns:a="http://schemas.openxmlformats.org/drawingml/2006/main" id="33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6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7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8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9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0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1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2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3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4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5.xml><?xml version="1.0" encoding="utf-8"?>
<cs:chartStyle xmlns:cs="http://schemas.microsoft.com/office/drawing/2012/chartStyle" xmlns:a="http://schemas.openxmlformats.org/drawingml/2006/main" id="29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6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0.18764</cdr:x>
      <cdr:y>0.04458</cdr:y>
    </cdr:from>
    <cdr:to>
      <cdr:x>0.26409</cdr:x>
      <cdr:y>0.21771</cdr:y>
    </cdr:to>
    <cdr:sp macro="" textlink="">
      <cdr:nvSpPr>
        <cdr:cNvPr id="2" name="Oval 1">
          <a:extLst xmlns:a="http://schemas.openxmlformats.org/drawingml/2006/main">
            <a:ext uri="{FF2B5EF4-FFF2-40B4-BE49-F238E27FC236}">
              <a16:creationId xmlns:a16="http://schemas.microsoft.com/office/drawing/2014/main" id="{71BA7667-CDC2-6044-813A-153DD53EDEF2}"/>
            </a:ext>
          </a:extLst>
        </cdr:cNvPr>
        <cdr:cNvSpPr/>
      </cdr:nvSpPr>
      <cdr:spPr>
        <a:xfrm xmlns:a="http://schemas.openxmlformats.org/drawingml/2006/main">
          <a:off x="1767254" y="183543"/>
          <a:ext cx="720030" cy="712802"/>
        </a:xfrm>
        <a:prstGeom xmlns:a="http://schemas.openxmlformats.org/drawingml/2006/main" prst="ellipse">
          <a:avLst/>
        </a:prstGeom>
        <a:solidFill xmlns:a="http://schemas.openxmlformats.org/drawingml/2006/main">
          <a:schemeClr val="bg2"/>
        </a:solidFill>
        <a:ln xmlns:a="http://schemas.openxmlformats.org/drawingml/2006/main" w="38100">
          <a:solidFill>
            <a:schemeClr val="tx2"/>
          </a:solidFill>
        </a:ln>
      </cdr:spPr>
      <cdr:style>
        <a:lnRef xmlns:a="http://schemas.openxmlformats.org/drawingml/2006/main" idx="2">
          <a:schemeClr val="accent1">
            <a:shade val="50000"/>
          </a:schemeClr>
        </a:lnRef>
        <a:fillRef xmlns:a="http://schemas.openxmlformats.org/drawingml/2006/main" idx="1">
          <a:schemeClr val="accent1"/>
        </a:fillRef>
        <a:effectRef xmlns:a="http://schemas.openxmlformats.org/drawingml/2006/main" idx="0">
          <a:schemeClr val="accent1"/>
        </a:effectRef>
        <a:fontRef xmlns:a="http://schemas.openxmlformats.org/drawingml/2006/main" idx="minor">
          <a:schemeClr val="lt1"/>
        </a:fontRef>
      </cdr:style>
      <cdr:txBody>
        <a:bodyPr xmlns:a="http://schemas.openxmlformats.org/drawingml/2006/main" vertOverflow="clip" rtlCol="0" anchor="ctr"/>
        <a:lstStyle xmlns:a="http://schemas.openxmlformats.org/drawingml/2006/main"/>
        <a:p xmlns:a="http://schemas.openxmlformats.org/drawingml/2006/main">
          <a:endParaRPr lang="en-US" b="1" dirty="0">
            <a:latin typeface="Arial" panose="020B0604020202020204" pitchFamily="34" charset="0"/>
          </a:endParaRPr>
        </a:p>
      </cdr:txBody>
    </cdr:sp>
  </cdr:relSizeAnchor>
  <cdr:relSizeAnchor xmlns:cdr="http://schemas.openxmlformats.org/drawingml/2006/chartDrawing">
    <cdr:from>
      <cdr:x>0.65971</cdr:x>
      <cdr:y>0.53383</cdr:y>
    </cdr:from>
    <cdr:to>
      <cdr:x>0.73616</cdr:x>
      <cdr:y>0.70697</cdr:y>
    </cdr:to>
    <cdr:sp macro="" textlink="">
      <cdr:nvSpPr>
        <cdr:cNvPr id="3" name="Oval 2">
          <a:extLst xmlns:a="http://schemas.openxmlformats.org/drawingml/2006/main">
            <a:ext uri="{FF2B5EF4-FFF2-40B4-BE49-F238E27FC236}">
              <a16:creationId xmlns:a16="http://schemas.microsoft.com/office/drawing/2014/main" id="{ED05C4FC-D038-D14C-A641-3B71AF1A5615}"/>
            </a:ext>
          </a:extLst>
        </cdr:cNvPr>
        <cdr:cNvSpPr/>
      </cdr:nvSpPr>
      <cdr:spPr>
        <a:xfrm xmlns:a="http://schemas.openxmlformats.org/drawingml/2006/main">
          <a:off x="14075558" y="5029200"/>
          <a:ext cx="1631092" cy="1631092"/>
        </a:xfrm>
        <a:prstGeom xmlns:a="http://schemas.openxmlformats.org/drawingml/2006/main" prst="ellipse">
          <a:avLst/>
        </a:prstGeom>
        <a:solidFill xmlns:a="http://schemas.openxmlformats.org/drawingml/2006/main">
          <a:schemeClr val="bg2"/>
        </a:solidFill>
        <a:ln xmlns:a="http://schemas.openxmlformats.org/drawingml/2006/main" w="38100">
          <a:solidFill>
            <a:schemeClr val="tx2"/>
          </a:solidFill>
        </a:ln>
      </cdr:spPr>
      <cdr:style>
        <a:lnRef xmlns:a="http://schemas.openxmlformats.org/drawingml/2006/main" idx="2">
          <a:schemeClr val="accent1">
            <a:shade val="50000"/>
          </a:schemeClr>
        </a:lnRef>
        <a:fillRef xmlns:a="http://schemas.openxmlformats.org/drawingml/2006/main" idx="1">
          <a:schemeClr val="accent1"/>
        </a:fillRef>
        <a:effectRef xmlns:a="http://schemas.openxmlformats.org/drawingml/2006/main" idx="0">
          <a:schemeClr val="accent1"/>
        </a:effectRef>
        <a:fontRef xmlns:a="http://schemas.openxmlformats.org/drawingml/2006/main" idx="minor">
          <a:schemeClr val="lt1"/>
        </a:fontRef>
      </cdr:style>
      <cdr:txBody>
        <a:bodyPr xmlns:a="http://schemas.openxmlformats.org/drawingml/2006/main" vertOverflow="clip" rtlCol="0" anchor="ctr"/>
        <a:lstStyle xmlns:a="http://schemas.openxmlformats.org/drawingml/2006/main"/>
        <a:p xmlns:a="http://schemas.openxmlformats.org/drawingml/2006/main">
          <a:endParaRPr lang="en-US" b="1" dirty="0">
            <a:latin typeface="Arial" panose="020B0604020202020204" pitchFamily="34" charset="0"/>
          </a:endParaRPr>
        </a:p>
      </cdr:txBody>
    </cdr:sp>
  </cdr:relSizeAnchor>
  <cdr:relSizeAnchor xmlns:cdr="http://schemas.openxmlformats.org/drawingml/2006/chartDrawing">
    <cdr:from>
      <cdr:x>0.41309</cdr:x>
      <cdr:y>0.34631</cdr:y>
    </cdr:from>
    <cdr:to>
      <cdr:x>0.48953</cdr:x>
      <cdr:y>0.51944</cdr:y>
    </cdr:to>
    <cdr:sp macro="" textlink="">
      <cdr:nvSpPr>
        <cdr:cNvPr id="4" name="Oval 3">
          <a:extLst xmlns:a="http://schemas.openxmlformats.org/drawingml/2006/main">
            <a:ext uri="{FF2B5EF4-FFF2-40B4-BE49-F238E27FC236}">
              <a16:creationId xmlns:a16="http://schemas.microsoft.com/office/drawing/2014/main" id="{3D6AE29F-9F0C-2E4F-83B7-A7803870CEEF}"/>
            </a:ext>
          </a:extLst>
        </cdr:cNvPr>
        <cdr:cNvSpPr/>
      </cdr:nvSpPr>
      <cdr:spPr>
        <a:xfrm xmlns:a="http://schemas.openxmlformats.org/drawingml/2006/main">
          <a:off x="8813620" y="3262555"/>
          <a:ext cx="1631092" cy="1631092"/>
        </a:xfrm>
        <a:prstGeom xmlns:a="http://schemas.openxmlformats.org/drawingml/2006/main" prst="ellipse">
          <a:avLst/>
        </a:prstGeom>
        <a:solidFill xmlns:a="http://schemas.openxmlformats.org/drawingml/2006/main">
          <a:schemeClr val="bg2"/>
        </a:solidFill>
        <a:ln xmlns:a="http://schemas.openxmlformats.org/drawingml/2006/main" w="38100">
          <a:solidFill>
            <a:schemeClr val="tx2"/>
          </a:solidFill>
        </a:ln>
      </cdr:spPr>
      <cdr:style>
        <a:lnRef xmlns:a="http://schemas.openxmlformats.org/drawingml/2006/main" idx="2">
          <a:schemeClr val="accent1">
            <a:shade val="50000"/>
          </a:schemeClr>
        </a:lnRef>
        <a:fillRef xmlns:a="http://schemas.openxmlformats.org/drawingml/2006/main" idx="1">
          <a:schemeClr val="accent1"/>
        </a:fillRef>
        <a:effectRef xmlns:a="http://schemas.openxmlformats.org/drawingml/2006/main" idx="0">
          <a:schemeClr val="accent1"/>
        </a:effectRef>
        <a:fontRef xmlns:a="http://schemas.openxmlformats.org/drawingml/2006/main" idx="minor">
          <a:schemeClr val="lt1"/>
        </a:fontRef>
      </cdr:style>
      <cdr:txBody>
        <a:bodyPr xmlns:a="http://schemas.openxmlformats.org/drawingml/2006/main" vertOverflow="clip" rtlCol="0" anchor="ctr"/>
        <a:lstStyle xmlns:a="http://schemas.openxmlformats.org/drawingml/2006/main"/>
        <a:p xmlns:a="http://schemas.openxmlformats.org/drawingml/2006/main">
          <a:endParaRPr lang="en-US" b="1" dirty="0">
            <a:latin typeface="Arial" panose="020B0604020202020204" pitchFamily="34" charset="0"/>
          </a:endParaRPr>
        </a:p>
      </cdr:txBody>
    </cdr:sp>
  </cdr:relSizeAnchor>
  <cdr:relSizeAnchor xmlns:cdr="http://schemas.openxmlformats.org/drawingml/2006/chartDrawing">
    <cdr:from>
      <cdr:x>0.28086</cdr:x>
      <cdr:y>0</cdr:y>
    </cdr:from>
    <cdr:to>
      <cdr:x>0.39841</cdr:x>
      <cdr:y>0.10022</cdr:y>
    </cdr:to>
    <cdr:sp macro="" textlink="">
      <cdr:nvSpPr>
        <cdr:cNvPr id="5" name="TextBox 15">
          <a:extLst xmlns:a="http://schemas.openxmlformats.org/drawingml/2006/main">
            <a:ext uri="{FF2B5EF4-FFF2-40B4-BE49-F238E27FC236}">
              <a16:creationId xmlns:a16="http://schemas.microsoft.com/office/drawing/2014/main" id="{A5DB427F-3E0D-644D-905A-13DA1D61F76B}"/>
            </a:ext>
          </a:extLst>
        </cdr:cNvPr>
        <cdr:cNvSpPr txBox="1"/>
      </cdr:nvSpPr>
      <cdr:spPr>
        <a:xfrm xmlns:a="http://schemas.openxmlformats.org/drawingml/2006/main">
          <a:off x="2959695" y="0"/>
          <a:ext cx="1238672" cy="461665"/>
        </a:xfrm>
        <a:prstGeom xmlns:a="http://schemas.openxmlformats.org/drawingml/2006/main" prst="rect">
          <a:avLst/>
        </a:prstGeom>
        <a:noFill xmlns:a="http://schemas.openxmlformats.org/drawingml/2006/main"/>
      </cdr:spPr>
      <cdr:txBody>
        <a:bodyPr xmlns:a="http://schemas.openxmlformats.org/drawingml/2006/main" wrap="none" rtlCol="0" anchor="b" anchorCtr="0">
          <a:spAutoFit/>
        </a:bodyPr>
        <a:lstStyle xmlns:a="http://schemas.openxmlformats.org/drawingml/2006/main">
          <a:defPPr>
            <a:defRPr lang="en-US"/>
          </a:defPPr>
          <a:lvl1pPr marL="0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1pPr>
          <a:lvl2pPr marL="457176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2pPr>
          <a:lvl3pPr marL="914350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3pPr>
          <a:lvl4pPr marL="1371527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4pPr>
          <a:lvl5pPr marL="1828703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5pPr>
          <a:lvl6pPr marL="2285879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6pPr>
          <a:lvl7pPr marL="2743053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7pPr>
          <a:lvl8pPr marL="3200229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8pPr>
          <a:lvl9pPr marL="3657405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r>
            <a:rPr lang="en-US" sz="2400" b="1" dirty="0">
              <a:solidFill>
                <a:schemeClr val="tx2"/>
              </a:solidFill>
              <a:latin typeface="Arial" panose="020B0604020202020204" pitchFamily="34" charset="0"/>
              <a:ea typeface="League Spartan" charset="0"/>
              <a:cs typeface="Arial" panose="020B0604020202020204" pitchFamily="34" charset="0"/>
            </a:rPr>
            <a:t>Title 01</a:t>
          </a:r>
        </a:p>
      </cdr:txBody>
    </cdr:sp>
  </cdr:relSizeAnchor>
  <cdr:relSizeAnchor xmlns:cdr="http://schemas.openxmlformats.org/drawingml/2006/chartDrawing">
    <cdr:from>
      <cdr:x>0.28536</cdr:x>
      <cdr:y>0.07958</cdr:y>
    </cdr:from>
    <cdr:to>
      <cdr:x>0.54715</cdr:x>
      <cdr:y>0.21655</cdr:y>
    </cdr:to>
    <cdr:sp macro="" textlink="">
      <cdr:nvSpPr>
        <cdr:cNvPr id="6" name="Subtitle 2">
          <a:extLst xmlns:a="http://schemas.openxmlformats.org/drawingml/2006/main">
            <a:ext uri="{FF2B5EF4-FFF2-40B4-BE49-F238E27FC236}">
              <a16:creationId xmlns:a16="http://schemas.microsoft.com/office/drawing/2014/main" id="{0B06F314-9210-F84C-8168-50BF9D5B1AEC}"/>
            </a:ext>
          </a:extLst>
        </cdr:cNvPr>
        <cdr:cNvSpPr txBox="1">
          <a:spLocks xmlns:a="http://schemas.openxmlformats.org/drawingml/2006/main"/>
        </cdr:cNvSpPr>
      </cdr:nvSpPr>
      <cdr:spPr>
        <a:xfrm xmlns:a="http://schemas.openxmlformats.org/drawingml/2006/main">
          <a:off x="3007088" y="366608"/>
          <a:ext cx="2758713" cy="630942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="horz" wrap="square" lIns="91440" tIns="45720" rIns="91440" bIns="91440" rtlCol="0" anchor="t">
          <a:spAutoFit/>
        </a:bodyPr>
        <a:lstStyle xmlns:a="http://schemas.openxmlformats.org/drawingml/2006/main">
          <a:defPPr>
            <a:defRPr lang="en-US"/>
          </a:defPPr>
          <a:lvl1pPr marL="0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1pPr>
          <a:lvl2pPr marL="457176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2pPr>
          <a:lvl3pPr marL="914350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3pPr>
          <a:lvl4pPr marL="1371527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4pPr>
          <a:lvl5pPr marL="1828703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5pPr>
          <a:lvl6pPr marL="2285879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6pPr>
          <a:lvl7pPr marL="2743053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7pPr>
          <a:lvl8pPr marL="3200229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8pPr>
          <a:lvl9pPr marL="3657405" algn="l" defTabSz="457176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pPr algn="l"/>
          <a:r>
            <a:rPr lang="en-US" sz="1600" dirty="0">
              <a:solidFill>
                <a:schemeClr val="bg1">
                  <a:lumMod val="50000"/>
                </a:schemeClr>
              </a:solidFill>
              <a:latin typeface="Arial Narrow" panose="020B0604020202020204" pitchFamily="34" charset="0"/>
              <a:ea typeface="Open Sans Light" panose="020B0306030504020204" pitchFamily="34" charset="0"/>
              <a:cs typeface="Arial Narrow" panose="020B0604020202020204" pitchFamily="34" charset="0"/>
            </a:rPr>
            <a:t>You can customize anything you see in this text-box.</a:t>
          </a:r>
        </a:p>
      </cdr:txBody>
    </cdr:sp>
  </cdr:relSizeAnchor>
</c:userShapes>
</file>

<file path=ppt/drawings/drawing2.xml><?xml version="1.0" encoding="utf-8"?>
<c:userShapes xmlns:c="http://schemas.openxmlformats.org/drawingml/2006/chart">
  <cdr:relSizeAnchor xmlns:cdr="http://schemas.openxmlformats.org/drawingml/2006/chartDrawing">
    <cdr:from>
      <cdr:x>0.15219</cdr:x>
      <cdr:y>0</cdr:y>
    </cdr:from>
    <cdr:to>
      <cdr:x>0.23009</cdr:x>
      <cdr:y>0.23682</cdr:y>
    </cdr:to>
    <cdr:sp macro="" textlink="">
      <cdr:nvSpPr>
        <cdr:cNvPr id="2" name="Oval 1">
          <a:extLst xmlns:a="http://schemas.openxmlformats.org/drawingml/2006/main">
            <a:ext uri="{FF2B5EF4-FFF2-40B4-BE49-F238E27FC236}">
              <a16:creationId xmlns:a16="http://schemas.microsoft.com/office/drawing/2014/main" id="{B354B848-32C6-294B-A56D-4AA04BDB8CD3}"/>
            </a:ext>
          </a:extLst>
        </cdr:cNvPr>
        <cdr:cNvSpPr/>
      </cdr:nvSpPr>
      <cdr:spPr>
        <a:xfrm xmlns:a="http://schemas.openxmlformats.org/drawingml/2006/main">
          <a:off x="1786402" y="0"/>
          <a:ext cx="914400" cy="914400"/>
        </a:xfrm>
        <a:prstGeom xmlns:a="http://schemas.openxmlformats.org/drawingml/2006/main" prst="ellipse">
          <a:avLst/>
        </a:prstGeom>
        <a:solidFill xmlns:a="http://schemas.openxmlformats.org/drawingml/2006/main">
          <a:schemeClr val="accent1"/>
        </a:solidFill>
        <a:ln xmlns:a="http://schemas.openxmlformats.org/drawingml/2006/main">
          <a:noFill/>
        </a:ln>
      </cdr:spPr>
      <cdr:style>
        <a:lnRef xmlns:a="http://schemas.openxmlformats.org/drawingml/2006/main" idx="2">
          <a:schemeClr val="accent1">
            <a:shade val="50000"/>
          </a:schemeClr>
        </a:lnRef>
        <a:fillRef xmlns:a="http://schemas.openxmlformats.org/drawingml/2006/main" idx="1">
          <a:schemeClr val="accent1"/>
        </a:fillRef>
        <a:effectRef xmlns:a="http://schemas.openxmlformats.org/drawingml/2006/main" idx="0">
          <a:schemeClr val="accent1"/>
        </a:effectRef>
        <a:fontRef xmlns:a="http://schemas.openxmlformats.org/drawingml/2006/main" idx="minor">
          <a:schemeClr val="lt1"/>
        </a:fontRef>
      </cdr:style>
      <cdr:txBody>
        <a:bodyPr xmlns:a="http://schemas.openxmlformats.org/drawingml/2006/main" vertOverflow="clip" rtlCol="0" anchor="ctr"/>
        <a:lstStyle xmlns:a="http://schemas.openxmlformats.org/drawingml/2006/main"/>
        <a:p xmlns:a="http://schemas.openxmlformats.org/drawingml/2006/main">
          <a:endParaRPr lang="en-US" b="1" dirty="0">
            <a:latin typeface="Arial" panose="020B0604020202020204" pitchFamily="34" charset="0"/>
          </a:endParaRPr>
        </a:p>
      </cdr:txBody>
    </cdr:sp>
  </cdr:relSizeAnchor>
  <cdr:relSizeAnchor xmlns:cdr="http://schemas.openxmlformats.org/drawingml/2006/chartDrawing">
    <cdr:from>
      <cdr:x>0.33979</cdr:x>
      <cdr:y>0.3143</cdr:y>
    </cdr:from>
    <cdr:to>
      <cdr:x>0.41769</cdr:x>
      <cdr:y>0.55112</cdr:y>
    </cdr:to>
    <cdr:sp macro="" textlink="">
      <cdr:nvSpPr>
        <cdr:cNvPr id="3" name="Oval 2">
          <a:extLst xmlns:a="http://schemas.openxmlformats.org/drawingml/2006/main">
            <a:ext uri="{FF2B5EF4-FFF2-40B4-BE49-F238E27FC236}">
              <a16:creationId xmlns:a16="http://schemas.microsoft.com/office/drawing/2014/main" id="{576157C9-C2DC-1D44-9A45-B3F075A36E80}"/>
            </a:ext>
          </a:extLst>
        </cdr:cNvPr>
        <cdr:cNvSpPr/>
      </cdr:nvSpPr>
      <cdr:spPr>
        <a:xfrm xmlns:a="http://schemas.openxmlformats.org/drawingml/2006/main">
          <a:off x="3988483" y="1213570"/>
          <a:ext cx="914400" cy="914400"/>
        </a:xfrm>
        <a:prstGeom xmlns:a="http://schemas.openxmlformats.org/drawingml/2006/main" prst="ellipse">
          <a:avLst/>
        </a:prstGeom>
        <a:solidFill xmlns:a="http://schemas.openxmlformats.org/drawingml/2006/main">
          <a:schemeClr val="accent2"/>
        </a:solidFill>
        <a:ln xmlns:a="http://schemas.openxmlformats.org/drawingml/2006/main">
          <a:noFill/>
        </a:ln>
      </cdr:spPr>
      <cdr:style>
        <a:lnRef xmlns:a="http://schemas.openxmlformats.org/drawingml/2006/main" idx="2">
          <a:schemeClr val="accent1">
            <a:shade val="50000"/>
          </a:schemeClr>
        </a:lnRef>
        <a:fillRef xmlns:a="http://schemas.openxmlformats.org/drawingml/2006/main" idx="1">
          <a:schemeClr val="accent1"/>
        </a:fillRef>
        <a:effectRef xmlns:a="http://schemas.openxmlformats.org/drawingml/2006/main" idx="0">
          <a:schemeClr val="accent1"/>
        </a:effectRef>
        <a:fontRef xmlns:a="http://schemas.openxmlformats.org/drawingml/2006/main" idx="minor">
          <a:schemeClr val="lt1"/>
        </a:fontRef>
      </cdr:style>
      <cdr:txBody>
        <a:bodyPr xmlns:a="http://schemas.openxmlformats.org/drawingml/2006/main" vertOverflow="clip" rtlCol="0" anchor="ctr"/>
        <a:lstStyle xmlns:a="http://schemas.openxmlformats.org/drawingml/2006/main"/>
        <a:p xmlns:a="http://schemas.openxmlformats.org/drawingml/2006/main">
          <a:endParaRPr lang="en-US" b="1" dirty="0">
            <a:latin typeface="Arial" panose="020B0604020202020204" pitchFamily="34" charset="0"/>
          </a:endParaRPr>
        </a:p>
      </cdr:txBody>
    </cdr:sp>
  </cdr:relSizeAnchor>
  <cdr:relSizeAnchor xmlns:cdr="http://schemas.openxmlformats.org/drawingml/2006/chartDrawing">
    <cdr:from>
      <cdr:x>0.53442</cdr:x>
      <cdr:y>0.61612</cdr:y>
    </cdr:from>
    <cdr:to>
      <cdr:x>0.61232</cdr:x>
      <cdr:y>0.85294</cdr:y>
    </cdr:to>
    <cdr:sp macro="" textlink="">
      <cdr:nvSpPr>
        <cdr:cNvPr id="4" name="Oval 3">
          <a:extLst xmlns:a="http://schemas.openxmlformats.org/drawingml/2006/main">
            <a:ext uri="{FF2B5EF4-FFF2-40B4-BE49-F238E27FC236}">
              <a16:creationId xmlns:a16="http://schemas.microsoft.com/office/drawing/2014/main" id="{F778B878-376D-5546-81AB-1CA815501A6F}"/>
            </a:ext>
          </a:extLst>
        </cdr:cNvPr>
        <cdr:cNvSpPr/>
      </cdr:nvSpPr>
      <cdr:spPr>
        <a:xfrm xmlns:a="http://schemas.openxmlformats.org/drawingml/2006/main">
          <a:off x="6273008" y="2378939"/>
          <a:ext cx="914400" cy="914400"/>
        </a:xfrm>
        <a:prstGeom xmlns:a="http://schemas.openxmlformats.org/drawingml/2006/main" prst="ellipse">
          <a:avLst/>
        </a:prstGeom>
        <a:solidFill xmlns:a="http://schemas.openxmlformats.org/drawingml/2006/main">
          <a:schemeClr val="accent3"/>
        </a:solidFill>
        <a:ln xmlns:a="http://schemas.openxmlformats.org/drawingml/2006/main">
          <a:noFill/>
        </a:ln>
      </cdr:spPr>
      <cdr:style>
        <a:lnRef xmlns:a="http://schemas.openxmlformats.org/drawingml/2006/main" idx="2">
          <a:schemeClr val="accent1">
            <a:shade val="50000"/>
          </a:schemeClr>
        </a:lnRef>
        <a:fillRef xmlns:a="http://schemas.openxmlformats.org/drawingml/2006/main" idx="1">
          <a:schemeClr val="accent1"/>
        </a:fillRef>
        <a:effectRef xmlns:a="http://schemas.openxmlformats.org/drawingml/2006/main" idx="0">
          <a:schemeClr val="accent1"/>
        </a:effectRef>
        <a:fontRef xmlns:a="http://schemas.openxmlformats.org/drawingml/2006/main" idx="minor">
          <a:schemeClr val="lt1"/>
        </a:fontRef>
      </cdr:style>
      <cdr:txBody>
        <a:bodyPr xmlns:a="http://schemas.openxmlformats.org/drawingml/2006/main" vertOverflow="clip" rtlCol="0" anchor="ctr"/>
        <a:lstStyle xmlns:a="http://schemas.openxmlformats.org/drawingml/2006/main"/>
        <a:p xmlns:a="http://schemas.openxmlformats.org/drawingml/2006/main">
          <a:endParaRPr lang="en-US" b="1" dirty="0">
            <a:latin typeface="Arial" panose="020B0604020202020204" pitchFamily="34" charset="0"/>
          </a:endParaRPr>
        </a:p>
      </cdr:txBody>
    </cdr:sp>
  </cdr:relSizeAnchor>
  <cdr:relSizeAnchor xmlns:cdr="http://schemas.openxmlformats.org/drawingml/2006/chartDrawing">
    <cdr:from>
      <cdr:x>0.72178</cdr:x>
      <cdr:y>0.56611</cdr:y>
    </cdr:from>
    <cdr:to>
      <cdr:x>0.79968</cdr:x>
      <cdr:y>0.80293</cdr:y>
    </cdr:to>
    <cdr:sp macro="" textlink="">
      <cdr:nvSpPr>
        <cdr:cNvPr id="5" name="Oval 4">
          <a:extLst xmlns:a="http://schemas.openxmlformats.org/drawingml/2006/main">
            <a:ext uri="{FF2B5EF4-FFF2-40B4-BE49-F238E27FC236}">
              <a16:creationId xmlns:a16="http://schemas.microsoft.com/office/drawing/2014/main" id="{B80D6CB9-039A-244E-B397-BB22C5DC49C2}"/>
            </a:ext>
          </a:extLst>
        </cdr:cNvPr>
        <cdr:cNvSpPr/>
      </cdr:nvSpPr>
      <cdr:spPr>
        <a:xfrm xmlns:a="http://schemas.openxmlformats.org/drawingml/2006/main">
          <a:off x="8472244" y="2185831"/>
          <a:ext cx="914400" cy="914400"/>
        </a:xfrm>
        <a:prstGeom xmlns:a="http://schemas.openxmlformats.org/drawingml/2006/main" prst="ellipse">
          <a:avLst/>
        </a:prstGeom>
        <a:solidFill xmlns:a="http://schemas.openxmlformats.org/drawingml/2006/main">
          <a:schemeClr val="accent4"/>
        </a:solidFill>
        <a:ln xmlns:a="http://schemas.openxmlformats.org/drawingml/2006/main">
          <a:noFill/>
        </a:ln>
      </cdr:spPr>
      <cdr:style>
        <a:lnRef xmlns:a="http://schemas.openxmlformats.org/drawingml/2006/main" idx="2">
          <a:schemeClr val="accent1">
            <a:shade val="50000"/>
          </a:schemeClr>
        </a:lnRef>
        <a:fillRef xmlns:a="http://schemas.openxmlformats.org/drawingml/2006/main" idx="1">
          <a:schemeClr val="accent1"/>
        </a:fillRef>
        <a:effectRef xmlns:a="http://schemas.openxmlformats.org/drawingml/2006/main" idx="0">
          <a:schemeClr val="accent1"/>
        </a:effectRef>
        <a:fontRef xmlns:a="http://schemas.openxmlformats.org/drawingml/2006/main" idx="minor">
          <a:schemeClr val="lt1"/>
        </a:fontRef>
      </cdr:style>
      <cdr:txBody>
        <a:bodyPr xmlns:a="http://schemas.openxmlformats.org/drawingml/2006/main" vertOverflow="clip" rtlCol="0" anchor="ctr"/>
        <a:lstStyle xmlns:a="http://schemas.openxmlformats.org/drawingml/2006/main"/>
        <a:p xmlns:a="http://schemas.openxmlformats.org/drawingml/2006/main">
          <a:endParaRPr lang="en-US" b="1" dirty="0">
            <a:latin typeface="Arial" panose="020B0604020202020204" pitchFamily="34" charset="0"/>
          </a:endParaRPr>
        </a:p>
      </cdr:txBody>
    </cdr:sp>
  </cdr:relSizeAnchor>
  <cdr:relSizeAnchor xmlns:cdr="http://schemas.openxmlformats.org/drawingml/2006/chartDrawing">
    <cdr:from>
      <cdr:x>0.91184</cdr:x>
      <cdr:y>0.5882</cdr:y>
    </cdr:from>
    <cdr:to>
      <cdr:x>0.98974</cdr:x>
      <cdr:y>0.82502</cdr:y>
    </cdr:to>
    <cdr:sp macro="" textlink="">
      <cdr:nvSpPr>
        <cdr:cNvPr id="6" name="Oval 5">
          <a:extLst xmlns:a="http://schemas.openxmlformats.org/drawingml/2006/main">
            <a:ext uri="{FF2B5EF4-FFF2-40B4-BE49-F238E27FC236}">
              <a16:creationId xmlns:a16="http://schemas.microsoft.com/office/drawing/2014/main" id="{54D2BFB0-7234-734C-9A8D-1FA75C8309D2}"/>
            </a:ext>
          </a:extLst>
        </cdr:cNvPr>
        <cdr:cNvSpPr/>
      </cdr:nvSpPr>
      <cdr:spPr>
        <a:xfrm xmlns:a="http://schemas.openxmlformats.org/drawingml/2006/main">
          <a:off x="10703188" y="2271135"/>
          <a:ext cx="914400" cy="914400"/>
        </a:xfrm>
        <a:prstGeom xmlns:a="http://schemas.openxmlformats.org/drawingml/2006/main" prst="ellipse">
          <a:avLst/>
        </a:prstGeom>
        <a:solidFill xmlns:a="http://schemas.openxmlformats.org/drawingml/2006/main">
          <a:schemeClr val="accent5"/>
        </a:solidFill>
        <a:ln xmlns:a="http://schemas.openxmlformats.org/drawingml/2006/main">
          <a:noFill/>
        </a:ln>
      </cdr:spPr>
      <cdr:style>
        <a:lnRef xmlns:a="http://schemas.openxmlformats.org/drawingml/2006/main" idx="2">
          <a:schemeClr val="accent1">
            <a:shade val="50000"/>
          </a:schemeClr>
        </a:lnRef>
        <a:fillRef xmlns:a="http://schemas.openxmlformats.org/drawingml/2006/main" idx="1">
          <a:schemeClr val="accent1"/>
        </a:fillRef>
        <a:effectRef xmlns:a="http://schemas.openxmlformats.org/drawingml/2006/main" idx="0">
          <a:schemeClr val="accent1"/>
        </a:effectRef>
        <a:fontRef xmlns:a="http://schemas.openxmlformats.org/drawingml/2006/main" idx="minor">
          <a:schemeClr val="lt1"/>
        </a:fontRef>
      </cdr:style>
      <cdr:txBody>
        <a:bodyPr xmlns:a="http://schemas.openxmlformats.org/drawingml/2006/main" vertOverflow="clip" rtlCol="0" anchor="ctr"/>
        <a:lstStyle xmlns:a="http://schemas.openxmlformats.org/drawingml/2006/main"/>
        <a:p xmlns:a="http://schemas.openxmlformats.org/drawingml/2006/main">
          <a:endParaRPr lang="en-US" b="1" dirty="0">
            <a:latin typeface="Arial" panose="020B0604020202020204" pitchFamily="34" charset="0"/>
          </a:endParaRPr>
        </a:p>
      </cdr:txBody>
    </cdr:sp>
  </cdr:relSizeAnchor>
</c:userShape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715ABB4-22F3-416E-AC82-E4D130FB4A12}" type="datetimeFigureOut">
              <a:rPr lang="en-US" smtClean="0"/>
              <a:t>10/30/23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FC8C3D8-DDAF-49C9-B69C-4CEA417D58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624858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286047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677986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653828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493096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1310636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197823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018956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535490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712937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365117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FC8C3D8-DDAF-49C9-B69C-4CEA417D588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216538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FC8C3D8-DDAF-49C9-B69C-4CEA417D5888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978535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FC8C3D8-DDAF-49C9-B69C-4CEA417D5888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451509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FC8C3D8-DDAF-49C9-B69C-4CEA417D5888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56767368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60869D-C4BA-BD42-BAC2-B0657E4BF291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251977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BF6AB2-7099-2046-98A5-6A333F0A48B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120640" y="1923068"/>
            <a:ext cx="6383101" cy="4182764"/>
          </a:xfrm>
        </p:spPr>
        <p:txBody>
          <a:bodyPr anchor="ctr" anchorCtr="0">
            <a:normAutofit/>
          </a:bodyPr>
          <a:lstStyle>
            <a:lvl1pPr algn="r">
              <a:defRPr sz="4400" baseline="0"/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4981121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V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BF6AB2-7099-2046-98A5-6A333F0A48B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215148" y="2546556"/>
            <a:ext cx="8288594" cy="3559276"/>
          </a:xfrm>
        </p:spPr>
        <p:txBody>
          <a:bodyPr anchor="ctr" anchorCtr="0">
            <a:normAutofit/>
          </a:bodyPr>
          <a:lstStyle>
            <a:lvl1pPr algn="r">
              <a:defRPr sz="4400" baseline="0"/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8463204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47291CB-9040-CD42-BD9A-F2B9D522DBA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75019"/>
            <a:ext cx="10515600" cy="4351338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  <a:lvl2pPr>
              <a:defRPr>
                <a:solidFill>
                  <a:srgbClr val="004D69"/>
                </a:solidFill>
              </a:defRPr>
            </a:lvl2pPr>
            <a:lvl3pPr>
              <a:defRPr>
                <a:solidFill>
                  <a:srgbClr val="004D69"/>
                </a:solidFill>
              </a:defRPr>
            </a:lvl3pPr>
            <a:lvl4pPr>
              <a:defRPr>
                <a:solidFill>
                  <a:srgbClr val="004D69"/>
                </a:solidFill>
              </a:defRPr>
            </a:lvl4pPr>
            <a:lvl5pPr>
              <a:defRPr>
                <a:solidFill>
                  <a:srgbClr val="004D69"/>
                </a:solidFill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99EA7D4-4801-9C41-A54C-0FC81E5280B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6CCDE706-2427-4947-B4B4-82349FC5B29F}" type="datetimeFigureOut">
              <a:rPr lang="en-US" smtClean="0"/>
              <a:pPr/>
              <a:t>10/30/23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A62C7E5-6481-2B49-9F69-06F0A8D6D8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67DE90F-252E-614C-AE60-CEB0EF0E88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EB3804BF-AC1D-4640-96ED-080641AFD4D9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A1FC73AD-3BDE-B34A-97D0-58E8E5F9DF4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753477" y="170884"/>
            <a:ext cx="4187825" cy="438150"/>
          </a:xfrm>
          <a:prstGeom prst="rect">
            <a:avLst/>
          </a:prstGeom>
        </p:spPr>
        <p:txBody>
          <a:bodyPr anchor="ctr" anchorCtr="0"/>
          <a:lstStyle>
            <a:lvl2pPr marL="457200" indent="0" algn="r">
              <a:buNone/>
              <a:defRPr sz="2000" b="0" i="1" baseline="0">
                <a:solidFill>
                  <a:schemeClr val="bg1"/>
                </a:solidFill>
              </a:defRPr>
            </a:lvl2pPr>
            <a:lvl3pPr marL="914400" indent="0">
              <a:buNone/>
              <a:defRPr/>
            </a:lvl3pPr>
          </a:lstStyle>
          <a:p>
            <a:pPr lvl="1"/>
            <a:r>
              <a:rPr lang="en-US" dirty="0"/>
              <a:t>Presentation Title</a:t>
            </a:r>
          </a:p>
        </p:txBody>
      </p:sp>
    </p:spTree>
    <p:extLst>
      <p:ext uri="{BB962C8B-B14F-4D97-AF65-F5344CB8AC3E}">
        <p14:creationId xmlns:p14="http://schemas.microsoft.com/office/powerpoint/2010/main" val="31256194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74874A-3AAD-8643-B1DC-673BBD03C5C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275019"/>
            <a:ext cx="5181600" cy="4351338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  <a:lvl2pPr>
              <a:defRPr>
                <a:solidFill>
                  <a:srgbClr val="004D69"/>
                </a:solidFill>
              </a:defRPr>
            </a:lvl2pPr>
            <a:lvl3pPr>
              <a:defRPr>
                <a:solidFill>
                  <a:srgbClr val="004D69"/>
                </a:solidFill>
              </a:defRPr>
            </a:lvl3pPr>
            <a:lvl4pPr>
              <a:defRPr>
                <a:solidFill>
                  <a:srgbClr val="004D69"/>
                </a:solidFill>
              </a:defRPr>
            </a:lvl4pPr>
            <a:lvl5pPr>
              <a:defRPr>
                <a:solidFill>
                  <a:srgbClr val="004D69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92939E5-1E35-1941-9AC3-783861FBD2A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275019"/>
            <a:ext cx="5181600" cy="4351338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  <a:lvl2pPr>
              <a:defRPr>
                <a:solidFill>
                  <a:srgbClr val="004D69"/>
                </a:solidFill>
              </a:defRPr>
            </a:lvl2pPr>
            <a:lvl3pPr>
              <a:defRPr>
                <a:solidFill>
                  <a:srgbClr val="004D69"/>
                </a:solidFill>
              </a:defRPr>
            </a:lvl3pPr>
            <a:lvl4pPr>
              <a:defRPr>
                <a:solidFill>
                  <a:srgbClr val="004D69"/>
                </a:solidFill>
              </a:defRPr>
            </a:lvl4pPr>
            <a:lvl5pPr>
              <a:defRPr>
                <a:solidFill>
                  <a:srgbClr val="004D69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3C89323-536D-FE48-B5E5-084115703F0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6CCDE706-2427-4947-B4B4-82349FC5B29F}" type="datetimeFigureOut">
              <a:rPr lang="en-US" smtClean="0"/>
              <a:pPr/>
              <a:t>10/30/23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5E40153-ECF0-6A44-9506-28092B73B2E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A73BF97-3324-6A4F-AC22-52043431F5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EB3804BF-AC1D-4640-96ED-080641AFD4D9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206AB258-30E6-B24F-A24A-12D922E0D42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753477" y="170884"/>
            <a:ext cx="4187825" cy="438150"/>
          </a:xfrm>
          <a:prstGeom prst="rect">
            <a:avLst/>
          </a:prstGeom>
        </p:spPr>
        <p:txBody>
          <a:bodyPr anchor="ctr" anchorCtr="0"/>
          <a:lstStyle>
            <a:lvl2pPr marL="457200" indent="0" algn="r">
              <a:buNone/>
              <a:defRPr sz="2000" b="0" i="1" baseline="0">
                <a:solidFill>
                  <a:schemeClr val="bg1"/>
                </a:solidFill>
              </a:defRPr>
            </a:lvl2pPr>
            <a:lvl3pPr marL="914400" indent="0">
              <a:buNone/>
              <a:defRPr/>
            </a:lvl3pPr>
          </a:lstStyle>
          <a:p>
            <a:pPr lvl="1"/>
            <a:r>
              <a:rPr lang="en-US" dirty="0"/>
              <a:t>Presentation Title</a:t>
            </a:r>
          </a:p>
        </p:txBody>
      </p:sp>
    </p:spTree>
    <p:extLst>
      <p:ext uri="{BB962C8B-B14F-4D97-AF65-F5344CB8AC3E}">
        <p14:creationId xmlns:p14="http://schemas.microsoft.com/office/powerpoint/2010/main" val="13576759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with Caption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068BFF5-19CD-5144-B66B-E14BB5D3B31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272560"/>
            <a:ext cx="3932237" cy="1069975"/>
          </a:xfrm>
        </p:spPr>
        <p:txBody>
          <a:bodyPr anchor="b"/>
          <a:lstStyle>
            <a:lvl1pPr algn="l">
              <a:defRPr sz="3200">
                <a:solidFill>
                  <a:srgbClr val="004D69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5CF9D90-DDE6-7047-BE58-2E36B836222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1600" y="1272561"/>
            <a:ext cx="6172200" cy="4873625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rgbClr val="004D69"/>
                </a:solidFill>
              </a:defRPr>
            </a:lvl1pPr>
            <a:lvl2pPr>
              <a:defRPr sz="2800">
                <a:solidFill>
                  <a:srgbClr val="004D69"/>
                </a:solidFill>
              </a:defRPr>
            </a:lvl2pPr>
            <a:lvl3pPr>
              <a:defRPr sz="2400">
                <a:solidFill>
                  <a:srgbClr val="004D69"/>
                </a:solidFill>
              </a:defRPr>
            </a:lvl3pPr>
            <a:lvl4pPr>
              <a:defRPr sz="2000">
                <a:solidFill>
                  <a:srgbClr val="004D69"/>
                </a:solidFill>
              </a:defRPr>
            </a:lvl4pPr>
            <a:lvl5pPr>
              <a:defRPr sz="2000">
                <a:solidFill>
                  <a:srgbClr val="004D69"/>
                </a:solidFill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8F80598-4815-BB4F-B51E-EA51E9CC414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8200" y="2342536"/>
            <a:ext cx="3932237" cy="3811588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>
                <a:solidFill>
                  <a:srgbClr val="004D69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8250AA8-C6CF-B245-A866-E1DE6BD23DD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6CCDE706-2427-4947-B4B4-82349FC5B29F}" type="datetimeFigureOut">
              <a:rPr lang="en-US" smtClean="0"/>
              <a:pPr/>
              <a:t>10/30/23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AEB150C-7D91-7343-B0BD-58830FACBD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EE4005C-3724-CF43-8AC0-850BE9F56D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EB3804BF-AC1D-4640-96ED-080641AFD4D9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866C6E39-1D61-2649-A12E-B4DE76BC2745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753477" y="170884"/>
            <a:ext cx="4187825" cy="438150"/>
          </a:xfrm>
          <a:prstGeom prst="rect">
            <a:avLst/>
          </a:prstGeom>
        </p:spPr>
        <p:txBody>
          <a:bodyPr anchor="ctr" anchorCtr="0"/>
          <a:lstStyle>
            <a:lvl2pPr marL="457200" indent="0" algn="r">
              <a:buNone/>
              <a:defRPr sz="2000" b="0" i="1" baseline="0">
                <a:solidFill>
                  <a:schemeClr val="bg1"/>
                </a:solidFill>
              </a:defRPr>
            </a:lvl2pPr>
            <a:lvl3pPr marL="914400" indent="0">
              <a:buNone/>
              <a:defRPr/>
            </a:lvl3pPr>
          </a:lstStyle>
          <a:p>
            <a:pPr lvl="1"/>
            <a:r>
              <a:rPr lang="en-US" dirty="0"/>
              <a:t>Presentation Title</a:t>
            </a:r>
          </a:p>
        </p:txBody>
      </p:sp>
    </p:spTree>
    <p:extLst>
      <p:ext uri="{BB962C8B-B14F-4D97-AF65-F5344CB8AC3E}">
        <p14:creationId xmlns:p14="http://schemas.microsoft.com/office/powerpoint/2010/main" val="35051096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with Caption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5990D4-5B9E-B44D-AB0F-E23600CDDA6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292224"/>
            <a:ext cx="3932237" cy="1069975"/>
          </a:xfrm>
        </p:spPr>
        <p:txBody>
          <a:bodyPr anchor="b"/>
          <a:lstStyle>
            <a:lvl1pPr algn="l">
              <a:defRPr sz="3200">
                <a:solidFill>
                  <a:srgbClr val="004D69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084F7C7-4350-624B-B5B3-A76BBEAA0EA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1600" y="1292225"/>
            <a:ext cx="6172200" cy="4873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>
                <a:solidFill>
                  <a:srgbClr val="004D69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F7B5F4C-C97A-1A4E-B31F-29C301B3881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8200" y="2362200"/>
            <a:ext cx="3932237" cy="3811588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>
                <a:solidFill>
                  <a:srgbClr val="004D69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2D22984-8ABA-5744-97E9-22CF29E45DAF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6CCDE706-2427-4947-B4B4-82349FC5B29F}" type="datetimeFigureOut">
              <a:rPr lang="en-US" smtClean="0"/>
              <a:pPr/>
              <a:t>10/30/23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5BFCDEE-EBDD-6743-B928-B8B183E13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B74CCC8-28EE-2C4E-95D5-D9305FB8D1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EB3804BF-AC1D-4640-96ED-080641AFD4D9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868F66B4-1238-F148-ACE2-7B627103F9C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753477" y="170884"/>
            <a:ext cx="4187825" cy="438150"/>
          </a:xfrm>
          <a:prstGeom prst="rect">
            <a:avLst/>
          </a:prstGeom>
        </p:spPr>
        <p:txBody>
          <a:bodyPr anchor="ctr" anchorCtr="0"/>
          <a:lstStyle>
            <a:lvl2pPr marL="457200" indent="0" algn="r">
              <a:buNone/>
              <a:defRPr sz="2000" b="0" i="1" baseline="0">
                <a:solidFill>
                  <a:schemeClr val="bg1"/>
                </a:solidFill>
              </a:defRPr>
            </a:lvl2pPr>
            <a:lvl3pPr marL="914400" indent="0">
              <a:buNone/>
              <a:defRPr/>
            </a:lvl3pPr>
          </a:lstStyle>
          <a:p>
            <a:pPr lvl="1"/>
            <a:r>
              <a:rPr lang="en-US" dirty="0"/>
              <a:t>Presentation Title</a:t>
            </a:r>
          </a:p>
        </p:txBody>
      </p:sp>
    </p:spTree>
    <p:extLst>
      <p:ext uri="{BB962C8B-B14F-4D97-AF65-F5344CB8AC3E}">
        <p14:creationId xmlns:p14="http://schemas.microsoft.com/office/powerpoint/2010/main" val="112434764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DB08719-9667-8948-ADA4-D6EC60E6EEF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6CCDE706-2427-4947-B4B4-82349FC5B29F}" type="datetimeFigureOut">
              <a:rPr lang="en-US" smtClean="0"/>
              <a:pPr/>
              <a:t>10/30/23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372D66F-0D18-7141-A955-221DFF0103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A964FC3-179B-0744-9076-9351F7967D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4D69"/>
                </a:solidFill>
              </a:defRPr>
            </a:lvl1pPr>
          </a:lstStyle>
          <a:p>
            <a:fld id="{EB3804BF-AC1D-4640-96ED-080641AFD4D9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Text Placeholder 7">
            <a:extLst>
              <a:ext uri="{FF2B5EF4-FFF2-40B4-BE49-F238E27FC236}">
                <a16:creationId xmlns:a16="http://schemas.microsoft.com/office/drawing/2014/main" id="{18F2DFB9-89A1-964F-9060-35243C3DD67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753477" y="170884"/>
            <a:ext cx="4187825" cy="438150"/>
          </a:xfrm>
          <a:prstGeom prst="rect">
            <a:avLst/>
          </a:prstGeom>
        </p:spPr>
        <p:txBody>
          <a:bodyPr anchor="ctr" anchorCtr="0"/>
          <a:lstStyle>
            <a:lvl2pPr marL="457200" indent="0" algn="r">
              <a:buNone/>
              <a:defRPr sz="2000" b="0" i="1" baseline="0">
                <a:solidFill>
                  <a:schemeClr val="bg1"/>
                </a:solidFill>
              </a:defRPr>
            </a:lvl2pPr>
            <a:lvl3pPr marL="914400" indent="0">
              <a:buNone/>
              <a:defRPr/>
            </a:lvl3pPr>
          </a:lstStyle>
          <a:p>
            <a:pPr lvl="1"/>
            <a:r>
              <a:rPr lang="en-US" dirty="0"/>
              <a:t>Presentation Title</a:t>
            </a:r>
          </a:p>
        </p:txBody>
      </p:sp>
    </p:spTree>
    <p:extLst>
      <p:ext uri="{BB962C8B-B14F-4D97-AF65-F5344CB8AC3E}">
        <p14:creationId xmlns:p14="http://schemas.microsoft.com/office/powerpoint/2010/main" val="30398054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1.jp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9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878F3D6C-28AD-EA4C-9CCC-6AC0BE0C7D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38928" y="1889125"/>
            <a:ext cx="6460677" cy="42462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42352072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8" r:id="rId2"/>
    <p:sldLayoutId id="2147483650" r:id="rId3"/>
    <p:sldLayoutId id="2147483652" r:id="rId4"/>
    <p:sldLayoutId id="2147483656" r:id="rId5"/>
    <p:sldLayoutId id="2147483657" r:id="rId6"/>
    <p:sldLayoutId id="2147483655" r:id="rId7"/>
  </p:sldLayoutIdLst>
  <p:txStyles>
    <p:titleStyle>
      <a:lvl1pPr algn="r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rgbClr val="004D69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3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chart" Target="../charts/chart4.xml"/><Relationship Id="rId7" Type="http://schemas.openxmlformats.org/officeDocument/2006/relationships/image" Target="../media/image7.sv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.png"/><Relationship Id="rId5" Type="http://schemas.openxmlformats.org/officeDocument/2006/relationships/image" Target="../media/image5.svg"/><Relationship Id="rId4" Type="http://schemas.openxmlformats.org/officeDocument/2006/relationships/image" Target="../media/image4.png"/><Relationship Id="rId9" Type="http://schemas.openxmlformats.org/officeDocument/2006/relationships/image" Target="../media/image9.sv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chart" Target="../charts/chart5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chart" Target="../charts/chart6.xm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Relationship Id="rId5" Type="http://schemas.openxmlformats.org/officeDocument/2006/relationships/chart" Target="../charts/chart8.xml"/><Relationship Id="rId4" Type="http://schemas.openxmlformats.org/officeDocument/2006/relationships/chart" Target="../charts/char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chart" Target="../charts/chart9.xm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0.xm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1.xml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Relationship Id="rId6" Type="http://schemas.openxmlformats.org/officeDocument/2006/relationships/chart" Target="../charts/chart14.xml"/><Relationship Id="rId5" Type="http://schemas.openxmlformats.org/officeDocument/2006/relationships/chart" Target="../charts/chart13.xml"/><Relationship Id="rId4" Type="http://schemas.openxmlformats.org/officeDocument/2006/relationships/chart" Target="../charts/chart1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5.xml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6.xm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634B4333-C33B-B6DC-A357-F3BB92F00AF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178420" y="163348"/>
            <a:ext cx="11809141" cy="438150"/>
          </a:xfrm>
        </p:spPr>
        <p:txBody>
          <a:bodyPr/>
          <a:lstStyle/>
          <a:p>
            <a:pPr marL="0" indent="0" algn="ctr">
              <a:buNone/>
            </a:pPr>
            <a:r>
              <a:rPr lang="en-US" dirty="0">
                <a:solidFill>
                  <a:schemeClr val="bg1"/>
                </a:solidFill>
              </a:rPr>
              <a:t>Graphic Template Instructions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763CB07-034F-E3FE-1486-F7CB3715AE83}"/>
              </a:ext>
            </a:extLst>
          </p:cNvPr>
          <p:cNvSpPr txBox="1"/>
          <p:nvPr/>
        </p:nvSpPr>
        <p:spPr>
          <a:xfrm>
            <a:off x="780586" y="1490008"/>
            <a:ext cx="10894741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000" dirty="0"/>
              <a:t>To create your own graphs: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3000" dirty="0"/>
              <a:t>Double Click on the Graph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3000" dirty="0"/>
              <a:t>Select “Edit Data” (or Edit Data in Excel) from the top nav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3000" dirty="0"/>
              <a:t>Populate your data into the excel file</a:t>
            </a:r>
          </a:p>
        </p:txBody>
      </p:sp>
    </p:spTree>
    <p:extLst>
      <p:ext uri="{BB962C8B-B14F-4D97-AF65-F5344CB8AC3E}">
        <p14:creationId xmlns:p14="http://schemas.microsoft.com/office/powerpoint/2010/main" val="367733326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>
            <a:extLst>
              <a:ext uri="{FF2B5EF4-FFF2-40B4-BE49-F238E27FC236}">
                <a16:creationId xmlns:a16="http://schemas.microsoft.com/office/drawing/2014/main" id="{C9662E2D-B76F-7D3D-E5EF-F19B0927D179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graphicFrame>
        <p:nvGraphicFramePr>
          <p:cNvPr id="15" name="Chart 14">
            <a:extLst>
              <a:ext uri="{FF2B5EF4-FFF2-40B4-BE49-F238E27FC236}">
                <a16:creationId xmlns:a16="http://schemas.microsoft.com/office/drawing/2014/main" id="{30770AC1-BC30-EA42-6006-F0D2E6B6118F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738263132"/>
              </p:ext>
            </p:extLst>
          </p:nvPr>
        </p:nvGraphicFramePr>
        <p:xfrm>
          <a:off x="333070" y="884379"/>
          <a:ext cx="11525860" cy="445914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6" name="TextBox 15">
            <a:extLst>
              <a:ext uri="{FF2B5EF4-FFF2-40B4-BE49-F238E27FC236}">
                <a16:creationId xmlns:a16="http://schemas.microsoft.com/office/drawing/2014/main" id="{199F4C45-2806-8EDA-B89E-EF841C03A301}"/>
              </a:ext>
            </a:extLst>
          </p:cNvPr>
          <p:cNvSpPr txBox="1"/>
          <p:nvPr/>
        </p:nvSpPr>
        <p:spPr>
          <a:xfrm>
            <a:off x="1346181" y="5472866"/>
            <a:ext cx="1798697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01</a:t>
            </a:r>
          </a:p>
        </p:txBody>
      </p:sp>
      <p:sp>
        <p:nvSpPr>
          <p:cNvPr id="17" name="Subtitle 2">
            <a:extLst>
              <a:ext uri="{FF2B5EF4-FFF2-40B4-BE49-F238E27FC236}">
                <a16:creationId xmlns:a16="http://schemas.microsoft.com/office/drawing/2014/main" id="{7245CBC8-E6A4-7777-6F5D-BE0E903A8B02}"/>
              </a:ext>
            </a:extLst>
          </p:cNvPr>
          <p:cNvSpPr txBox="1">
            <a:spLocks/>
          </p:cNvSpPr>
          <p:nvPr/>
        </p:nvSpPr>
        <p:spPr>
          <a:xfrm>
            <a:off x="1185885" y="5782503"/>
            <a:ext cx="2050359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2BA39928-6DD5-091E-AEB0-4F3E8D75DFB4}"/>
              </a:ext>
            </a:extLst>
          </p:cNvPr>
          <p:cNvSpPr txBox="1"/>
          <p:nvPr/>
        </p:nvSpPr>
        <p:spPr>
          <a:xfrm>
            <a:off x="3402832" y="5510683"/>
            <a:ext cx="1798697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30" name="Subtitle 2">
            <a:extLst>
              <a:ext uri="{FF2B5EF4-FFF2-40B4-BE49-F238E27FC236}">
                <a16:creationId xmlns:a16="http://schemas.microsoft.com/office/drawing/2014/main" id="{A91DE113-5327-2CBC-A365-2531E1313F28}"/>
              </a:ext>
            </a:extLst>
          </p:cNvPr>
          <p:cNvSpPr txBox="1">
            <a:spLocks/>
          </p:cNvSpPr>
          <p:nvPr/>
        </p:nvSpPr>
        <p:spPr>
          <a:xfrm>
            <a:off x="3277000" y="5782503"/>
            <a:ext cx="2050359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AB184080-4CB7-38D2-B523-FBB7A16410D1}"/>
              </a:ext>
            </a:extLst>
          </p:cNvPr>
          <p:cNvSpPr txBox="1"/>
          <p:nvPr/>
        </p:nvSpPr>
        <p:spPr>
          <a:xfrm>
            <a:off x="5534703" y="5510683"/>
            <a:ext cx="1798697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32" name="Subtitle 2">
            <a:extLst>
              <a:ext uri="{FF2B5EF4-FFF2-40B4-BE49-F238E27FC236}">
                <a16:creationId xmlns:a16="http://schemas.microsoft.com/office/drawing/2014/main" id="{7C8D31B8-569C-13C5-6BE9-D70106E41028}"/>
              </a:ext>
            </a:extLst>
          </p:cNvPr>
          <p:cNvSpPr txBox="1">
            <a:spLocks/>
          </p:cNvSpPr>
          <p:nvPr/>
        </p:nvSpPr>
        <p:spPr>
          <a:xfrm>
            <a:off x="5408871" y="5782503"/>
            <a:ext cx="2050359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B30790E6-C853-6224-722F-F704F7DC0AFA}"/>
              </a:ext>
            </a:extLst>
          </p:cNvPr>
          <p:cNvSpPr txBox="1"/>
          <p:nvPr/>
        </p:nvSpPr>
        <p:spPr>
          <a:xfrm>
            <a:off x="7702015" y="5510683"/>
            <a:ext cx="1798697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04</a:t>
            </a:r>
          </a:p>
        </p:txBody>
      </p:sp>
      <p:sp>
        <p:nvSpPr>
          <p:cNvPr id="34" name="Subtitle 2">
            <a:extLst>
              <a:ext uri="{FF2B5EF4-FFF2-40B4-BE49-F238E27FC236}">
                <a16:creationId xmlns:a16="http://schemas.microsoft.com/office/drawing/2014/main" id="{58130AAA-6C6A-D4E5-27AD-886EE5CCCE48}"/>
              </a:ext>
            </a:extLst>
          </p:cNvPr>
          <p:cNvSpPr txBox="1">
            <a:spLocks/>
          </p:cNvSpPr>
          <p:nvPr/>
        </p:nvSpPr>
        <p:spPr>
          <a:xfrm>
            <a:off x="7576183" y="5782503"/>
            <a:ext cx="2050359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59E60970-5DC5-FD9A-A4C8-5C61A5872459}"/>
              </a:ext>
            </a:extLst>
          </p:cNvPr>
          <p:cNvSpPr txBox="1"/>
          <p:nvPr/>
        </p:nvSpPr>
        <p:spPr>
          <a:xfrm>
            <a:off x="9780471" y="5510683"/>
            <a:ext cx="1798697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05</a:t>
            </a:r>
          </a:p>
        </p:txBody>
      </p:sp>
      <p:sp>
        <p:nvSpPr>
          <p:cNvPr id="36" name="Subtitle 2">
            <a:extLst>
              <a:ext uri="{FF2B5EF4-FFF2-40B4-BE49-F238E27FC236}">
                <a16:creationId xmlns:a16="http://schemas.microsoft.com/office/drawing/2014/main" id="{718A1801-B206-511E-BD43-101474D9FD4B}"/>
              </a:ext>
            </a:extLst>
          </p:cNvPr>
          <p:cNvSpPr txBox="1">
            <a:spLocks/>
          </p:cNvSpPr>
          <p:nvPr/>
        </p:nvSpPr>
        <p:spPr>
          <a:xfrm>
            <a:off x="9654639" y="5782503"/>
            <a:ext cx="2050359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</p:spTree>
    <p:extLst>
      <p:ext uri="{BB962C8B-B14F-4D97-AF65-F5344CB8AC3E}">
        <p14:creationId xmlns:p14="http://schemas.microsoft.com/office/powerpoint/2010/main" val="269898489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>
            <a:extLst>
              <a:ext uri="{FF2B5EF4-FFF2-40B4-BE49-F238E27FC236}">
                <a16:creationId xmlns:a16="http://schemas.microsoft.com/office/drawing/2014/main" id="{C9662E2D-B76F-7D3D-E5EF-F19B0927D179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graphicFrame>
        <p:nvGraphicFramePr>
          <p:cNvPr id="2" name="Chart 1">
            <a:extLst>
              <a:ext uri="{FF2B5EF4-FFF2-40B4-BE49-F238E27FC236}">
                <a16:creationId xmlns:a16="http://schemas.microsoft.com/office/drawing/2014/main" id="{58518F51-ED48-F350-899F-3B321032D728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0226944"/>
              </p:ext>
            </p:extLst>
          </p:nvPr>
        </p:nvGraphicFramePr>
        <p:xfrm>
          <a:off x="239709" y="820365"/>
          <a:ext cx="7342777" cy="575789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8" name="Pentagon 23">
            <a:extLst>
              <a:ext uri="{FF2B5EF4-FFF2-40B4-BE49-F238E27FC236}">
                <a16:creationId xmlns:a16="http://schemas.microsoft.com/office/drawing/2014/main" id="{D9D9C55D-9CEC-3104-1F72-34EBA9B00A1A}"/>
              </a:ext>
            </a:extLst>
          </p:cNvPr>
          <p:cNvSpPr>
            <a:spLocks noChangeAspect="1"/>
          </p:cNvSpPr>
          <p:nvPr/>
        </p:nvSpPr>
        <p:spPr>
          <a:xfrm>
            <a:off x="8872760" y="1026707"/>
            <a:ext cx="947896" cy="914400"/>
          </a:xfrm>
          <a:prstGeom prst="homePlat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19" name="Pentagon 24">
            <a:extLst>
              <a:ext uri="{FF2B5EF4-FFF2-40B4-BE49-F238E27FC236}">
                <a16:creationId xmlns:a16="http://schemas.microsoft.com/office/drawing/2014/main" id="{878B2F71-70C0-36D0-C4CD-0C927BC161BB}"/>
              </a:ext>
            </a:extLst>
          </p:cNvPr>
          <p:cNvSpPr>
            <a:spLocks noChangeAspect="1"/>
          </p:cNvSpPr>
          <p:nvPr/>
        </p:nvSpPr>
        <p:spPr>
          <a:xfrm>
            <a:off x="8814816" y="2982603"/>
            <a:ext cx="947896" cy="914400"/>
          </a:xfrm>
          <a:prstGeom prst="homePlate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20" name="Pentagon 25">
            <a:extLst>
              <a:ext uri="{FF2B5EF4-FFF2-40B4-BE49-F238E27FC236}">
                <a16:creationId xmlns:a16="http://schemas.microsoft.com/office/drawing/2014/main" id="{F0CECA31-FC0D-1EA3-1BD1-EE090F338820}"/>
              </a:ext>
            </a:extLst>
          </p:cNvPr>
          <p:cNvSpPr>
            <a:spLocks noChangeAspect="1"/>
          </p:cNvSpPr>
          <p:nvPr/>
        </p:nvSpPr>
        <p:spPr>
          <a:xfrm>
            <a:off x="8831720" y="4902413"/>
            <a:ext cx="947896" cy="914400"/>
          </a:xfrm>
          <a:prstGeom prst="homePlate">
            <a:avLst/>
          </a:prstGeom>
          <a:solidFill>
            <a:schemeClr val="accent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2B000C7F-C56C-4F49-DCBF-9A49CCD2DFFC}"/>
              </a:ext>
            </a:extLst>
          </p:cNvPr>
          <p:cNvSpPr txBox="1"/>
          <p:nvPr/>
        </p:nvSpPr>
        <p:spPr>
          <a:xfrm>
            <a:off x="9820656" y="4905195"/>
            <a:ext cx="1798697" cy="461665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33" name="Subtitle 2">
            <a:extLst>
              <a:ext uri="{FF2B5EF4-FFF2-40B4-BE49-F238E27FC236}">
                <a16:creationId xmlns:a16="http://schemas.microsoft.com/office/drawing/2014/main" id="{90856BAD-4CDE-812C-ADAF-777390D7C768}"/>
              </a:ext>
            </a:extLst>
          </p:cNvPr>
          <p:cNvSpPr txBox="1">
            <a:spLocks/>
          </p:cNvSpPr>
          <p:nvPr/>
        </p:nvSpPr>
        <p:spPr>
          <a:xfrm>
            <a:off x="9902736" y="5366860"/>
            <a:ext cx="2050359" cy="969496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8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E1F34F26-EA10-8026-7B1F-F5F6BB822A8C}"/>
              </a:ext>
            </a:extLst>
          </p:cNvPr>
          <p:cNvSpPr txBox="1"/>
          <p:nvPr/>
        </p:nvSpPr>
        <p:spPr>
          <a:xfrm>
            <a:off x="9657503" y="2979854"/>
            <a:ext cx="1798697" cy="461665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35" name="Subtitle 2">
            <a:extLst>
              <a:ext uri="{FF2B5EF4-FFF2-40B4-BE49-F238E27FC236}">
                <a16:creationId xmlns:a16="http://schemas.microsoft.com/office/drawing/2014/main" id="{DE9EB1DE-AEFE-6507-5592-A3D0CED06184}"/>
              </a:ext>
            </a:extLst>
          </p:cNvPr>
          <p:cNvSpPr txBox="1">
            <a:spLocks/>
          </p:cNvSpPr>
          <p:nvPr/>
        </p:nvSpPr>
        <p:spPr>
          <a:xfrm>
            <a:off x="9739583" y="3441519"/>
            <a:ext cx="2050359" cy="100027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8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</a:t>
            </a:r>
            <a:r>
              <a:rPr lang="en-US" sz="20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.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D449AED0-E6B3-D0F3-8CE4-16BACB340C74}"/>
              </a:ext>
            </a:extLst>
          </p:cNvPr>
          <p:cNvSpPr txBox="1"/>
          <p:nvPr/>
        </p:nvSpPr>
        <p:spPr>
          <a:xfrm>
            <a:off x="9657503" y="980240"/>
            <a:ext cx="1798697" cy="461665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01</a:t>
            </a:r>
          </a:p>
        </p:txBody>
      </p:sp>
      <p:sp>
        <p:nvSpPr>
          <p:cNvPr id="37" name="Subtitle 2">
            <a:extLst>
              <a:ext uri="{FF2B5EF4-FFF2-40B4-BE49-F238E27FC236}">
                <a16:creationId xmlns:a16="http://schemas.microsoft.com/office/drawing/2014/main" id="{6FC492D0-852F-D386-A921-EA7A0D648B7D}"/>
              </a:ext>
            </a:extLst>
          </p:cNvPr>
          <p:cNvSpPr txBox="1">
            <a:spLocks/>
          </p:cNvSpPr>
          <p:nvPr/>
        </p:nvSpPr>
        <p:spPr>
          <a:xfrm>
            <a:off x="9739583" y="1441905"/>
            <a:ext cx="2050359" cy="969496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8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</p:spTree>
    <p:extLst>
      <p:ext uri="{BB962C8B-B14F-4D97-AF65-F5344CB8AC3E}">
        <p14:creationId xmlns:p14="http://schemas.microsoft.com/office/powerpoint/2010/main" val="24013848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4" name="Group 23">
            <a:extLst>
              <a:ext uri="{FF2B5EF4-FFF2-40B4-BE49-F238E27FC236}">
                <a16:creationId xmlns:a16="http://schemas.microsoft.com/office/drawing/2014/main" id="{F0283DB4-FD7F-945C-E1D3-7620E4A6D8F1}"/>
              </a:ext>
            </a:extLst>
          </p:cNvPr>
          <p:cNvGrpSpPr/>
          <p:nvPr/>
        </p:nvGrpSpPr>
        <p:grpSpPr>
          <a:xfrm>
            <a:off x="1763968" y="1254536"/>
            <a:ext cx="8664064" cy="5343764"/>
            <a:chOff x="699392" y="1166764"/>
            <a:chExt cx="11822723" cy="8545287"/>
          </a:xfrm>
        </p:grpSpPr>
        <p:graphicFrame>
          <p:nvGraphicFramePr>
            <p:cNvPr id="3" name="Chart 2">
              <a:extLst>
                <a:ext uri="{FF2B5EF4-FFF2-40B4-BE49-F238E27FC236}">
                  <a16:creationId xmlns:a16="http://schemas.microsoft.com/office/drawing/2014/main" id="{C46E21E6-3D57-9920-163F-E0FBE2D9A11C}"/>
                </a:ext>
              </a:extLst>
            </p:cNvPr>
            <p:cNvGraphicFramePr/>
            <p:nvPr>
              <p:extLst>
                <p:ext uri="{D42A27DB-BD31-4B8C-83A1-F6EECF244321}">
                  <p14:modId xmlns:p14="http://schemas.microsoft.com/office/powerpoint/2010/main" val="2408411624"/>
                </p:ext>
              </p:extLst>
            </p:nvPr>
          </p:nvGraphicFramePr>
          <p:xfrm>
            <a:off x="1524183" y="1166764"/>
            <a:ext cx="10173609" cy="8545287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3"/>
            </a:graphicData>
          </a:graphic>
        </p:graphicFrame>
        <p:cxnSp>
          <p:nvCxnSpPr>
            <p:cNvPr id="4" name="Straight Connector 3">
              <a:extLst>
                <a:ext uri="{FF2B5EF4-FFF2-40B4-BE49-F238E27FC236}">
                  <a16:creationId xmlns:a16="http://schemas.microsoft.com/office/drawing/2014/main" id="{E6DCA027-AE43-D3FD-B6A1-0F2F065F63FB}"/>
                </a:ext>
              </a:extLst>
            </p:cNvPr>
            <p:cNvCxnSpPr>
              <a:cxnSpLocks/>
            </p:cNvCxnSpPr>
            <p:nvPr/>
          </p:nvCxnSpPr>
          <p:spPr>
            <a:xfrm>
              <a:off x="699392" y="1658146"/>
              <a:ext cx="1902942" cy="0"/>
            </a:xfrm>
            <a:prstGeom prst="line">
              <a:avLst/>
            </a:prstGeom>
            <a:ln w="38100" cap="rnd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" name="Straight Connector 4">
              <a:extLst>
                <a:ext uri="{FF2B5EF4-FFF2-40B4-BE49-F238E27FC236}">
                  <a16:creationId xmlns:a16="http://schemas.microsoft.com/office/drawing/2014/main" id="{4957AF94-045D-56E7-9A67-8ACE2A1085DF}"/>
                </a:ext>
              </a:extLst>
            </p:cNvPr>
            <p:cNvCxnSpPr>
              <a:cxnSpLocks/>
            </p:cNvCxnSpPr>
            <p:nvPr/>
          </p:nvCxnSpPr>
          <p:spPr>
            <a:xfrm>
              <a:off x="2602333" y="1658144"/>
              <a:ext cx="3272907" cy="3784117"/>
            </a:xfrm>
            <a:prstGeom prst="line">
              <a:avLst/>
            </a:prstGeom>
            <a:ln w="38100" cap="rnd">
              <a:solidFill>
                <a:schemeClr val="tx2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" name="Straight Connector 5">
              <a:extLst>
                <a:ext uri="{FF2B5EF4-FFF2-40B4-BE49-F238E27FC236}">
                  <a16:creationId xmlns:a16="http://schemas.microsoft.com/office/drawing/2014/main" id="{D9414E19-69B7-850B-964E-EC9577EB17FF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0619365" y="1658146"/>
              <a:ext cx="1902750" cy="0"/>
            </a:xfrm>
            <a:prstGeom prst="line">
              <a:avLst/>
            </a:prstGeom>
            <a:ln w="38100" cap="rnd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" name="Straight Connector 6">
              <a:extLst>
                <a:ext uri="{FF2B5EF4-FFF2-40B4-BE49-F238E27FC236}">
                  <a16:creationId xmlns:a16="http://schemas.microsoft.com/office/drawing/2014/main" id="{78CE7146-609B-1513-3A79-EBD42E304212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7887148" y="1658146"/>
              <a:ext cx="2732220" cy="4588933"/>
            </a:xfrm>
            <a:prstGeom prst="line">
              <a:avLst/>
            </a:prstGeom>
            <a:ln w="38100" cap="rnd">
              <a:solidFill>
                <a:schemeClr val="tx2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" name="Straight Connector 7">
              <a:extLst>
                <a:ext uri="{FF2B5EF4-FFF2-40B4-BE49-F238E27FC236}">
                  <a16:creationId xmlns:a16="http://schemas.microsoft.com/office/drawing/2014/main" id="{55682208-9F67-82A7-E204-223E16638235}"/>
                </a:ext>
              </a:extLst>
            </p:cNvPr>
            <p:cNvCxnSpPr>
              <a:cxnSpLocks/>
            </p:cNvCxnSpPr>
            <p:nvPr/>
          </p:nvCxnSpPr>
          <p:spPr>
            <a:xfrm>
              <a:off x="699392" y="6247077"/>
              <a:ext cx="1902942" cy="0"/>
            </a:xfrm>
            <a:prstGeom prst="line">
              <a:avLst/>
            </a:prstGeom>
            <a:ln w="38100" cap="rnd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>
              <a:extLst>
                <a:ext uri="{FF2B5EF4-FFF2-40B4-BE49-F238E27FC236}">
                  <a16:creationId xmlns:a16="http://schemas.microsoft.com/office/drawing/2014/main" id="{E38E455A-2FE0-A494-C878-9DA789DBAED8}"/>
                </a:ext>
              </a:extLst>
            </p:cNvPr>
            <p:cNvCxnSpPr>
              <a:cxnSpLocks/>
            </p:cNvCxnSpPr>
            <p:nvPr/>
          </p:nvCxnSpPr>
          <p:spPr>
            <a:xfrm>
              <a:off x="2602334" y="6247080"/>
              <a:ext cx="1193362" cy="1074552"/>
            </a:xfrm>
            <a:prstGeom prst="line">
              <a:avLst/>
            </a:prstGeom>
            <a:ln w="38100" cap="rnd">
              <a:solidFill>
                <a:schemeClr val="tx2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D3230776-39C5-D43C-1152-2DB421ECFB92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10619365" y="6247077"/>
              <a:ext cx="1902750" cy="0"/>
            </a:xfrm>
            <a:prstGeom prst="line">
              <a:avLst/>
            </a:prstGeom>
            <a:ln w="38100" cap="rnd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>
              <a:extLst>
                <a:ext uri="{FF2B5EF4-FFF2-40B4-BE49-F238E27FC236}">
                  <a16:creationId xmlns:a16="http://schemas.microsoft.com/office/drawing/2014/main" id="{9091F974-A3C8-ECB5-BDF2-0B11372922C5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9931102" y="6247080"/>
              <a:ext cx="688267" cy="537275"/>
            </a:xfrm>
            <a:prstGeom prst="line">
              <a:avLst/>
            </a:prstGeom>
            <a:ln w="38100" cap="rnd">
              <a:solidFill>
                <a:schemeClr val="tx2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5" name="TextBox 24">
            <a:extLst>
              <a:ext uri="{FF2B5EF4-FFF2-40B4-BE49-F238E27FC236}">
                <a16:creationId xmlns:a16="http://schemas.microsoft.com/office/drawing/2014/main" id="{5A594C86-4B78-0221-F838-3DFE1123D5C4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336449D3-8293-0461-2556-B43CBE3EB9AE}"/>
              </a:ext>
            </a:extLst>
          </p:cNvPr>
          <p:cNvSpPr txBox="1"/>
          <p:nvPr/>
        </p:nvSpPr>
        <p:spPr>
          <a:xfrm>
            <a:off x="283291" y="1021966"/>
            <a:ext cx="1798697" cy="461665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r"/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01</a:t>
            </a:r>
          </a:p>
        </p:txBody>
      </p:sp>
      <p:sp>
        <p:nvSpPr>
          <p:cNvPr id="27" name="Subtitle 2">
            <a:extLst>
              <a:ext uri="{FF2B5EF4-FFF2-40B4-BE49-F238E27FC236}">
                <a16:creationId xmlns:a16="http://schemas.microsoft.com/office/drawing/2014/main" id="{9840AB9E-C468-0993-263E-57E3D458C718}"/>
              </a:ext>
            </a:extLst>
          </p:cNvPr>
          <p:cNvSpPr txBox="1">
            <a:spLocks/>
          </p:cNvSpPr>
          <p:nvPr/>
        </p:nvSpPr>
        <p:spPr>
          <a:xfrm>
            <a:off x="31629" y="1483632"/>
            <a:ext cx="2050359" cy="969496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ct val="100000"/>
              </a:lnSpc>
            </a:pPr>
            <a:r>
              <a:rPr lang="en-US" sz="18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F70C7C2D-9043-F528-A264-A72F02CBA059}"/>
              </a:ext>
            </a:extLst>
          </p:cNvPr>
          <p:cNvSpPr txBox="1"/>
          <p:nvPr/>
        </p:nvSpPr>
        <p:spPr>
          <a:xfrm>
            <a:off x="320681" y="3969825"/>
            <a:ext cx="1798697" cy="461665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r"/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29" name="Subtitle 2">
            <a:extLst>
              <a:ext uri="{FF2B5EF4-FFF2-40B4-BE49-F238E27FC236}">
                <a16:creationId xmlns:a16="http://schemas.microsoft.com/office/drawing/2014/main" id="{AA03CA73-446B-6358-914F-7FBA8DDD09AB}"/>
              </a:ext>
            </a:extLst>
          </p:cNvPr>
          <p:cNvSpPr txBox="1">
            <a:spLocks/>
          </p:cNvSpPr>
          <p:nvPr/>
        </p:nvSpPr>
        <p:spPr>
          <a:xfrm>
            <a:off x="69019" y="4431491"/>
            <a:ext cx="2050359" cy="969496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ct val="100000"/>
              </a:lnSpc>
            </a:pPr>
            <a:r>
              <a:rPr lang="en-US" sz="18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C1EB2B27-307B-AF8E-2E8F-617A83F1525E}"/>
              </a:ext>
            </a:extLst>
          </p:cNvPr>
          <p:cNvSpPr txBox="1"/>
          <p:nvPr/>
        </p:nvSpPr>
        <p:spPr>
          <a:xfrm>
            <a:off x="10136545" y="1100155"/>
            <a:ext cx="1798697" cy="461665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32" name="Subtitle 2">
            <a:extLst>
              <a:ext uri="{FF2B5EF4-FFF2-40B4-BE49-F238E27FC236}">
                <a16:creationId xmlns:a16="http://schemas.microsoft.com/office/drawing/2014/main" id="{4C7E1881-9484-379B-43D9-4B4CC07E4C27}"/>
              </a:ext>
            </a:extLst>
          </p:cNvPr>
          <p:cNvSpPr txBox="1">
            <a:spLocks/>
          </p:cNvSpPr>
          <p:nvPr/>
        </p:nvSpPr>
        <p:spPr>
          <a:xfrm>
            <a:off x="10145473" y="1561820"/>
            <a:ext cx="2050359" cy="969496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8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3181518B-4FE8-A462-82C7-687D0659A6EC}"/>
              </a:ext>
            </a:extLst>
          </p:cNvPr>
          <p:cNvSpPr txBox="1"/>
          <p:nvPr/>
        </p:nvSpPr>
        <p:spPr>
          <a:xfrm>
            <a:off x="10136545" y="3961671"/>
            <a:ext cx="1798697" cy="461665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04</a:t>
            </a:r>
          </a:p>
        </p:txBody>
      </p:sp>
      <p:sp>
        <p:nvSpPr>
          <p:cNvPr id="39" name="Subtitle 2">
            <a:extLst>
              <a:ext uri="{FF2B5EF4-FFF2-40B4-BE49-F238E27FC236}">
                <a16:creationId xmlns:a16="http://schemas.microsoft.com/office/drawing/2014/main" id="{DE5F033D-0816-D061-3EDC-0BA87A6E88A4}"/>
              </a:ext>
            </a:extLst>
          </p:cNvPr>
          <p:cNvSpPr txBox="1">
            <a:spLocks/>
          </p:cNvSpPr>
          <p:nvPr/>
        </p:nvSpPr>
        <p:spPr>
          <a:xfrm>
            <a:off x="10145473" y="4423336"/>
            <a:ext cx="2050359" cy="969496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8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</p:spTree>
    <p:extLst>
      <p:ext uri="{BB962C8B-B14F-4D97-AF65-F5344CB8AC3E}">
        <p14:creationId xmlns:p14="http://schemas.microsoft.com/office/powerpoint/2010/main" val="251408413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>
            <a:extLst>
              <a:ext uri="{FF2B5EF4-FFF2-40B4-BE49-F238E27FC236}">
                <a16:creationId xmlns:a16="http://schemas.microsoft.com/office/drawing/2014/main" id="{C9662E2D-B76F-7D3D-E5EF-F19B0927D179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25" name="Subtitle 2">
            <a:extLst>
              <a:ext uri="{FF2B5EF4-FFF2-40B4-BE49-F238E27FC236}">
                <a16:creationId xmlns:a16="http://schemas.microsoft.com/office/drawing/2014/main" id="{5F59687A-919F-382D-2B4E-E02481E31C77}"/>
              </a:ext>
            </a:extLst>
          </p:cNvPr>
          <p:cNvSpPr txBox="1">
            <a:spLocks/>
          </p:cNvSpPr>
          <p:nvPr/>
        </p:nvSpPr>
        <p:spPr>
          <a:xfrm>
            <a:off x="14030862" y="7229766"/>
            <a:ext cx="2050359" cy="2707472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4100"/>
              </a:lnSpc>
            </a:pPr>
            <a:r>
              <a:rPr lang="en-US" sz="2500" dirty="0">
                <a:solidFill>
                  <a:schemeClr val="tx1"/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  <p:graphicFrame>
        <p:nvGraphicFramePr>
          <p:cNvPr id="2" name="Chart 1">
            <a:extLst>
              <a:ext uri="{FF2B5EF4-FFF2-40B4-BE49-F238E27FC236}">
                <a16:creationId xmlns:a16="http://schemas.microsoft.com/office/drawing/2014/main" id="{298882A7-1456-15EF-F733-AD28D2F6D7A3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51351687"/>
              </p:ext>
            </p:extLst>
          </p:nvPr>
        </p:nvGraphicFramePr>
        <p:xfrm>
          <a:off x="634999" y="1239447"/>
          <a:ext cx="10537825" cy="460653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3" name="TextBox 15">
            <a:extLst>
              <a:ext uri="{FF2B5EF4-FFF2-40B4-BE49-F238E27FC236}">
                <a16:creationId xmlns:a16="http://schemas.microsoft.com/office/drawing/2014/main" id="{BEC9322B-4C7E-8112-89B7-25E3ED6A21D6}"/>
              </a:ext>
            </a:extLst>
          </p:cNvPr>
          <p:cNvSpPr txBox="1"/>
          <p:nvPr/>
        </p:nvSpPr>
        <p:spPr>
          <a:xfrm>
            <a:off x="4988222" y="3591944"/>
            <a:ext cx="1238672" cy="461665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4" name="Subtitle 2">
            <a:extLst>
              <a:ext uri="{FF2B5EF4-FFF2-40B4-BE49-F238E27FC236}">
                <a16:creationId xmlns:a16="http://schemas.microsoft.com/office/drawing/2014/main" id="{F137E665-F8C5-47C0-B944-5023FB83F0F1}"/>
              </a:ext>
            </a:extLst>
          </p:cNvPr>
          <p:cNvSpPr txBox="1">
            <a:spLocks/>
          </p:cNvSpPr>
          <p:nvPr/>
        </p:nvSpPr>
        <p:spPr>
          <a:xfrm>
            <a:off x="5035616" y="3958552"/>
            <a:ext cx="1908110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  <p:sp>
        <p:nvSpPr>
          <p:cNvPr id="5" name="TextBox 15">
            <a:extLst>
              <a:ext uri="{FF2B5EF4-FFF2-40B4-BE49-F238E27FC236}">
                <a16:creationId xmlns:a16="http://schemas.microsoft.com/office/drawing/2014/main" id="{FCAEE132-643D-D56D-FC3B-69AB8EE505CF}"/>
              </a:ext>
            </a:extLst>
          </p:cNvPr>
          <p:cNvSpPr txBox="1"/>
          <p:nvPr/>
        </p:nvSpPr>
        <p:spPr>
          <a:xfrm>
            <a:off x="8461918" y="4030525"/>
            <a:ext cx="1238672" cy="461665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6" name="Subtitle 2">
            <a:extLst>
              <a:ext uri="{FF2B5EF4-FFF2-40B4-BE49-F238E27FC236}">
                <a16:creationId xmlns:a16="http://schemas.microsoft.com/office/drawing/2014/main" id="{32A5F47C-1B39-EAD2-7C14-9E6EB04ACAE8}"/>
              </a:ext>
            </a:extLst>
          </p:cNvPr>
          <p:cNvSpPr txBox="1">
            <a:spLocks/>
          </p:cNvSpPr>
          <p:nvPr/>
        </p:nvSpPr>
        <p:spPr>
          <a:xfrm>
            <a:off x="8509312" y="4397133"/>
            <a:ext cx="1908110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  <p:pic>
        <p:nvPicPr>
          <p:cNvPr id="8" name="Graphic 7" descr="Monitor outline">
            <a:extLst>
              <a:ext uri="{FF2B5EF4-FFF2-40B4-BE49-F238E27FC236}">
                <a16:creationId xmlns:a16="http://schemas.microsoft.com/office/drawing/2014/main" id="{9C5C38EF-31AB-0C94-50F5-FECEEC6B971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5073716" y="2933700"/>
            <a:ext cx="620144" cy="620144"/>
          </a:xfrm>
          <a:prstGeom prst="rect">
            <a:avLst/>
          </a:prstGeom>
        </p:spPr>
      </p:pic>
      <p:pic>
        <p:nvPicPr>
          <p:cNvPr id="10" name="Graphic 9" descr="Fax outline">
            <a:extLst>
              <a:ext uri="{FF2B5EF4-FFF2-40B4-BE49-F238E27FC236}">
                <a16:creationId xmlns:a16="http://schemas.microsoft.com/office/drawing/2014/main" id="{DA4F2746-03AE-E9D2-3128-8FE682E0ED53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2724150" y="1495425"/>
            <a:ext cx="588094" cy="588094"/>
          </a:xfrm>
          <a:prstGeom prst="rect">
            <a:avLst/>
          </a:prstGeom>
        </p:spPr>
      </p:pic>
      <p:pic>
        <p:nvPicPr>
          <p:cNvPr id="13" name="Graphic 12" descr="Smart Phone outline">
            <a:extLst>
              <a:ext uri="{FF2B5EF4-FFF2-40B4-BE49-F238E27FC236}">
                <a16:creationId xmlns:a16="http://schemas.microsoft.com/office/drawing/2014/main" id="{02DDA648-0415-7CD0-0BA3-D64A7AE713AE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7684342" y="3776989"/>
            <a:ext cx="620144" cy="6201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931272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extBox 24">
            <a:extLst>
              <a:ext uri="{FF2B5EF4-FFF2-40B4-BE49-F238E27FC236}">
                <a16:creationId xmlns:a16="http://schemas.microsoft.com/office/drawing/2014/main" id="{5A594C86-4B78-0221-F838-3DFE1123D5C4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79749A2A-B05B-1E79-5313-CDEFCCB77565}"/>
              </a:ext>
            </a:extLst>
          </p:cNvPr>
          <p:cNvSpPr txBox="1"/>
          <p:nvPr/>
        </p:nvSpPr>
        <p:spPr>
          <a:xfrm>
            <a:off x="16263699" y="8735493"/>
            <a:ext cx="1587871" cy="584775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A810CDCA-B8C0-43BC-9777-DD36C81D4952}"/>
              </a:ext>
            </a:extLst>
          </p:cNvPr>
          <p:cNvGrpSpPr>
            <a:grpSpLocks noChangeAspect="1"/>
          </p:cNvGrpSpPr>
          <p:nvPr/>
        </p:nvGrpSpPr>
        <p:grpSpPr>
          <a:xfrm>
            <a:off x="0" y="2292002"/>
            <a:ext cx="11737975" cy="3861161"/>
            <a:chOff x="-2063623" y="1608679"/>
            <a:chExt cx="21336000" cy="7018393"/>
          </a:xfrm>
        </p:grpSpPr>
        <p:graphicFrame>
          <p:nvGraphicFramePr>
            <p:cNvPr id="3" name="Chart 2">
              <a:extLst>
                <a:ext uri="{FF2B5EF4-FFF2-40B4-BE49-F238E27FC236}">
                  <a16:creationId xmlns:a16="http://schemas.microsoft.com/office/drawing/2014/main" id="{B1FB4561-DF2C-CA9F-6C68-48B86A83BE46}"/>
                </a:ext>
              </a:extLst>
            </p:cNvPr>
            <p:cNvGraphicFramePr/>
            <p:nvPr>
              <p:extLst>
                <p:ext uri="{D42A27DB-BD31-4B8C-83A1-F6EECF244321}">
                  <p14:modId xmlns:p14="http://schemas.microsoft.com/office/powerpoint/2010/main" val="318592613"/>
                </p:ext>
              </p:extLst>
            </p:nvPr>
          </p:nvGraphicFramePr>
          <p:xfrm>
            <a:off x="-2063623" y="1608679"/>
            <a:ext cx="21336000" cy="7018393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3"/>
            </a:graphicData>
          </a:graphic>
        </p:graphicFrame>
        <p:sp>
          <p:nvSpPr>
            <p:cNvPr id="4" name="Shape 2526">
              <a:extLst>
                <a:ext uri="{FF2B5EF4-FFF2-40B4-BE49-F238E27FC236}">
                  <a16:creationId xmlns:a16="http://schemas.microsoft.com/office/drawing/2014/main" id="{B4C93AC9-7785-C6DD-B86B-B8566EBA77BE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7806979" y="6152422"/>
              <a:ext cx="831048" cy="83104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0800" y="20618"/>
                  </a:moveTo>
                  <a:cubicBezTo>
                    <a:pt x="5377" y="20618"/>
                    <a:pt x="982" y="16223"/>
                    <a:pt x="982" y="10800"/>
                  </a:cubicBezTo>
                  <a:cubicBezTo>
                    <a:pt x="982" y="5377"/>
                    <a:pt x="5377" y="982"/>
                    <a:pt x="10800" y="982"/>
                  </a:cubicBezTo>
                  <a:cubicBezTo>
                    <a:pt x="16223" y="982"/>
                    <a:pt x="20618" y="5377"/>
                    <a:pt x="20618" y="10800"/>
                  </a:cubicBezTo>
                  <a:cubicBezTo>
                    <a:pt x="20618" y="16223"/>
                    <a:pt x="16223" y="20618"/>
                    <a:pt x="10800" y="20618"/>
                  </a:cubicBezTo>
                  <a:moveTo>
                    <a:pt x="10800" y="0"/>
                  </a:moveTo>
                  <a:cubicBezTo>
                    <a:pt x="4836" y="0"/>
                    <a:pt x="0" y="4836"/>
                    <a:pt x="0" y="10800"/>
                  </a:cubicBezTo>
                  <a:cubicBezTo>
                    <a:pt x="0" y="16765"/>
                    <a:pt x="4836" y="21600"/>
                    <a:pt x="10800" y="21600"/>
                  </a:cubicBezTo>
                  <a:cubicBezTo>
                    <a:pt x="16764" y="21600"/>
                    <a:pt x="21600" y="16765"/>
                    <a:pt x="21600" y="10800"/>
                  </a:cubicBezTo>
                  <a:cubicBezTo>
                    <a:pt x="21600" y="4836"/>
                    <a:pt x="16764" y="0"/>
                    <a:pt x="10800" y="0"/>
                  </a:cubicBezTo>
                  <a:moveTo>
                    <a:pt x="14236" y="16752"/>
                  </a:moveTo>
                  <a:cubicBezTo>
                    <a:pt x="14001" y="16887"/>
                    <a:pt x="13921" y="17188"/>
                    <a:pt x="14057" y="17422"/>
                  </a:cubicBezTo>
                  <a:cubicBezTo>
                    <a:pt x="14192" y="17658"/>
                    <a:pt x="14493" y="17738"/>
                    <a:pt x="14727" y="17602"/>
                  </a:cubicBezTo>
                  <a:cubicBezTo>
                    <a:pt x="14962" y="17467"/>
                    <a:pt x="15042" y="17167"/>
                    <a:pt x="14907" y="16932"/>
                  </a:cubicBezTo>
                  <a:cubicBezTo>
                    <a:pt x="14771" y="16697"/>
                    <a:pt x="14472" y="16617"/>
                    <a:pt x="14236" y="16752"/>
                  </a:cubicBezTo>
                  <a:moveTo>
                    <a:pt x="10800" y="11782"/>
                  </a:moveTo>
                  <a:cubicBezTo>
                    <a:pt x="10258" y="11782"/>
                    <a:pt x="9818" y="11342"/>
                    <a:pt x="9818" y="10800"/>
                  </a:cubicBezTo>
                  <a:cubicBezTo>
                    <a:pt x="9818" y="10258"/>
                    <a:pt x="10258" y="9818"/>
                    <a:pt x="10800" y="9818"/>
                  </a:cubicBezTo>
                  <a:cubicBezTo>
                    <a:pt x="11342" y="9818"/>
                    <a:pt x="11782" y="10258"/>
                    <a:pt x="11782" y="10800"/>
                  </a:cubicBezTo>
                  <a:cubicBezTo>
                    <a:pt x="11782" y="11342"/>
                    <a:pt x="11342" y="11782"/>
                    <a:pt x="10800" y="11782"/>
                  </a:cubicBezTo>
                  <a:moveTo>
                    <a:pt x="15218" y="10309"/>
                  </a:moveTo>
                  <a:lnTo>
                    <a:pt x="12694" y="10309"/>
                  </a:lnTo>
                  <a:cubicBezTo>
                    <a:pt x="12515" y="9624"/>
                    <a:pt x="11978" y="9084"/>
                    <a:pt x="11291" y="8906"/>
                  </a:cubicBezTo>
                  <a:lnTo>
                    <a:pt x="11291" y="3436"/>
                  </a:lnTo>
                  <a:cubicBezTo>
                    <a:pt x="11291" y="3166"/>
                    <a:pt x="11071" y="2945"/>
                    <a:pt x="10800" y="2945"/>
                  </a:cubicBezTo>
                  <a:cubicBezTo>
                    <a:pt x="10529" y="2945"/>
                    <a:pt x="10309" y="3166"/>
                    <a:pt x="10309" y="3436"/>
                  </a:cubicBezTo>
                  <a:lnTo>
                    <a:pt x="10309" y="8906"/>
                  </a:lnTo>
                  <a:cubicBezTo>
                    <a:pt x="9464" y="9125"/>
                    <a:pt x="8836" y="9886"/>
                    <a:pt x="8836" y="10800"/>
                  </a:cubicBezTo>
                  <a:cubicBezTo>
                    <a:pt x="8836" y="11885"/>
                    <a:pt x="9716" y="12764"/>
                    <a:pt x="10800" y="12764"/>
                  </a:cubicBezTo>
                  <a:cubicBezTo>
                    <a:pt x="11714" y="12764"/>
                    <a:pt x="12476" y="12137"/>
                    <a:pt x="12694" y="11291"/>
                  </a:cubicBezTo>
                  <a:lnTo>
                    <a:pt x="15218" y="11291"/>
                  </a:lnTo>
                  <a:cubicBezTo>
                    <a:pt x="15489" y="11291"/>
                    <a:pt x="15709" y="11072"/>
                    <a:pt x="15709" y="10800"/>
                  </a:cubicBezTo>
                  <a:cubicBezTo>
                    <a:pt x="15709" y="10529"/>
                    <a:pt x="15489" y="10309"/>
                    <a:pt x="15218" y="10309"/>
                  </a:cubicBezTo>
                  <a:moveTo>
                    <a:pt x="16932" y="6693"/>
                  </a:moveTo>
                  <a:cubicBezTo>
                    <a:pt x="16697" y="6829"/>
                    <a:pt x="16616" y="7129"/>
                    <a:pt x="16752" y="7364"/>
                  </a:cubicBezTo>
                  <a:cubicBezTo>
                    <a:pt x="16887" y="7599"/>
                    <a:pt x="17188" y="7679"/>
                    <a:pt x="17422" y="7543"/>
                  </a:cubicBezTo>
                  <a:cubicBezTo>
                    <a:pt x="17657" y="7408"/>
                    <a:pt x="17737" y="7108"/>
                    <a:pt x="17602" y="6873"/>
                  </a:cubicBezTo>
                  <a:cubicBezTo>
                    <a:pt x="17467" y="6638"/>
                    <a:pt x="17166" y="6557"/>
                    <a:pt x="16932" y="6693"/>
                  </a:cubicBezTo>
                  <a:moveTo>
                    <a:pt x="10800" y="17673"/>
                  </a:moveTo>
                  <a:cubicBezTo>
                    <a:pt x="10529" y="17673"/>
                    <a:pt x="10309" y="17893"/>
                    <a:pt x="10309" y="18164"/>
                  </a:cubicBezTo>
                  <a:cubicBezTo>
                    <a:pt x="10309" y="18435"/>
                    <a:pt x="10529" y="18655"/>
                    <a:pt x="10800" y="18655"/>
                  </a:cubicBezTo>
                  <a:cubicBezTo>
                    <a:pt x="11071" y="18655"/>
                    <a:pt x="11291" y="18435"/>
                    <a:pt x="11291" y="18164"/>
                  </a:cubicBezTo>
                  <a:cubicBezTo>
                    <a:pt x="11291" y="17893"/>
                    <a:pt x="11071" y="17673"/>
                    <a:pt x="10800" y="17673"/>
                  </a:cubicBezTo>
                  <a:moveTo>
                    <a:pt x="17422" y="14057"/>
                  </a:moveTo>
                  <a:cubicBezTo>
                    <a:pt x="17188" y="13921"/>
                    <a:pt x="16887" y="14001"/>
                    <a:pt x="16752" y="14236"/>
                  </a:cubicBezTo>
                  <a:cubicBezTo>
                    <a:pt x="16616" y="14472"/>
                    <a:pt x="16697" y="14772"/>
                    <a:pt x="16932" y="14907"/>
                  </a:cubicBezTo>
                  <a:cubicBezTo>
                    <a:pt x="17166" y="15043"/>
                    <a:pt x="17467" y="14962"/>
                    <a:pt x="17602" y="14727"/>
                  </a:cubicBezTo>
                  <a:cubicBezTo>
                    <a:pt x="17737" y="14492"/>
                    <a:pt x="17657" y="14192"/>
                    <a:pt x="17422" y="14057"/>
                  </a:cubicBezTo>
                  <a:moveTo>
                    <a:pt x="4668" y="6693"/>
                  </a:moveTo>
                  <a:cubicBezTo>
                    <a:pt x="4433" y="6557"/>
                    <a:pt x="4133" y="6638"/>
                    <a:pt x="3998" y="6873"/>
                  </a:cubicBezTo>
                  <a:cubicBezTo>
                    <a:pt x="3863" y="7108"/>
                    <a:pt x="3942" y="7408"/>
                    <a:pt x="4178" y="7543"/>
                  </a:cubicBezTo>
                  <a:cubicBezTo>
                    <a:pt x="4412" y="7679"/>
                    <a:pt x="4713" y="7599"/>
                    <a:pt x="4848" y="7364"/>
                  </a:cubicBezTo>
                  <a:cubicBezTo>
                    <a:pt x="4984" y="7129"/>
                    <a:pt x="4903" y="6829"/>
                    <a:pt x="4668" y="6693"/>
                  </a:cubicBezTo>
                  <a:moveTo>
                    <a:pt x="14236" y="4848"/>
                  </a:moveTo>
                  <a:cubicBezTo>
                    <a:pt x="14472" y="4984"/>
                    <a:pt x="14771" y="4903"/>
                    <a:pt x="14907" y="4669"/>
                  </a:cubicBezTo>
                  <a:cubicBezTo>
                    <a:pt x="15042" y="4434"/>
                    <a:pt x="14962" y="4134"/>
                    <a:pt x="14727" y="3998"/>
                  </a:cubicBezTo>
                  <a:cubicBezTo>
                    <a:pt x="14493" y="3863"/>
                    <a:pt x="14192" y="3943"/>
                    <a:pt x="14057" y="4178"/>
                  </a:cubicBezTo>
                  <a:cubicBezTo>
                    <a:pt x="13921" y="4412"/>
                    <a:pt x="14001" y="4713"/>
                    <a:pt x="14236" y="4848"/>
                  </a:cubicBezTo>
                  <a:moveTo>
                    <a:pt x="3436" y="10309"/>
                  </a:moveTo>
                  <a:cubicBezTo>
                    <a:pt x="3166" y="10309"/>
                    <a:pt x="2945" y="10529"/>
                    <a:pt x="2945" y="10800"/>
                  </a:cubicBezTo>
                  <a:cubicBezTo>
                    <a:pt x="2945" y="11072"/>
                    <a:pt x="3166" y="11291"/>
                    <a:pt x="3436" y="11291"/>
                  </a:cubicBezTo>
                  <a:cubicBezTo>
                    <a:pt x="3707" y="11291"/>
                    <a:pt x="3927" y="11072"/>
                    <a:pt x="3927" y="10800"/>
                  </a:cubicBezTo>
                  <a:cubicBezTo>
                    <a:pt x="3927" y="10529"/>
                    <a:pt x="3707" y="10309"/>
                    <a:pt x="3436" y="10309"/>
                  </a:cubicBezTo>
                  <a:moveTo>
                    <a:pt x="6873" y="3998"/>
                  </a:moveTo>
                  <a:cubicBezTo>
                    <a:pt x="6638" y="4134"/>
                    <a:pt x="6558" y="4434"/>
                    <a:pt x="6693" y="4669"/>
                  </a:cubicBezTo>
                  <a:cubicBezTo>
                    <a:pt x="6829" y="4903"/>
                    <a:pt x="7129" y="4984"/>
                    <a:pt x="7364" y="4848"/>
                  </a:cubicBezTo>
                  <a:cubicBezTo>
                    <a:pt x="7599" y="4713"/>
                    <a:pt x="7679" y="4412"/>
                    <a:pt x="7543" y="4178"/>
                  </a:cubicBezTo>
                  <a:cubicBezTo>
                    <a:pt x="7408" y="3943"/>
                    <a:pt x="7108" y="3863"/>
                    <a:pt x="6873" y="3998"/>
                  </a:cubicBezTo>
                  <a:moveTo>
                    <a:pt x="4178" y="14057"/>
                  </a:moveTo>
                  <a:cubicBezTo>
                    <a:pt x="3942" y="14192"/>
                    <a:pt x="3863" y="14492"/>
                    <a:pt x="3998" y="14727"/>
                  </a:cubicBezTo>
                  <a:cubicBezTo>
                    <a:pt x="4133" y="14962"/>
                    <a:pt x="4433" y="15043"/>
                    <a:pt x="4668" y="14907"/>
                  </a:cubicBezTo>
                  <a:cubicBezTo>
                    <a:pt x="4903" y="14772"/>
                    <a:pt x="4984" y="14472"/>
                    <a:pt x="4848" y="14236"/>
                  </a:cubicBezTo>
                  <a:cubicBezTo>
                    <a:pt x="4713" y="14001"/>
                    <a:pt x="4412" y="13921"/>
                    <a:pt x="4178" y="14057"/>
                  </a:cubicBezTo>
                  <a:moveTo>
                    <a:pt x="7364" y="16752"/>
                  </a:moveTo>
                  <a:cubicBezTo>
                    <a:pt x="7129" y="16617"/>
                    <a:pt x="6829" y="16697"/>
                    <a:pt x="6693" y="16932"/>
                  </a:cubicBezTo>
                  <a:cubicBezTo>
                    <a:pt x="6558" y="17167"/>
                    <a:pt x="6638" y="17467"/>
                    <a:pt x="6873" y="17602"/>
                  </a:cubicBezTo>
                  <a:cubicBezTo>
                    <a:pt x="7108" y="17738"/>
                    <a:pt x="7408" y="17658"/>
                    <a:pt x="7543" y="17422"/>
                  </a:cubicBezTo>
                  <a:cubicBezTo>
                    <a:pt x="7679" y="17188"/>
                    <a:pt x="7599" y="16887"/>
                    <a:pt x="7364" y="16752"/>
                  </a:cubicBezTo>
                  <a:moveTo>
                    <a:pt x="18164" y="10309"/>
                  </a:moveTo>
                  <a:cubicBezTo>
                    <a:pt x="17893" y="10309"/>
                    <a:pt x="17673" y="10529"/>
                    <a:pt x="17673" y="10800"/>
                  </a:cubicBezTo>
                  <a:cubicBezTo>
                    <a:pt x="17673" y="11072"/>
                    <a:pt x="17893" y="11291"/>
                    <a:pt x="18164" y="11291"/>
                  </a:cubicBezTo>
                  <a:cubicBezTo>
                    <a:pt x="18434" y="11291"/>
                    <a:pt x="18655" y="11072"/>
                    <a:pt x="18655" y="10800"/>
                  </a:cubicBezTo>
                  <a:cubicBezTo>
                    <a:pt x="18655" y="10529"/>
                    <a:pt x="18434" y="10309"/>
                    <a:pt x="18164" y="10309"/>
                  </a:cubicBezTo>
                </a:path>
              </a:pathLst>
            </a:custGeom>
            <a:solidFill>
              <a:schemeClr val="bg1"/>
            </a:solidFill>
            <a:ln w="12700">
              <a:miter lim="400000"/>
            </a:ln>
          </p:spPr>
          <p:txBody>
            <a:bodyPr lIns="38090" tIns="38090" rIns="38090" bIns="38090" anchor="ctr"/>
            <a:lstStyle/>
            <a:p>
              <a:pPr defTabSz="457072">
                <a:defRPr sz="3000" cap="none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  <a:latin typeface="Gill Sans"/>
                  <a:ea typeface="Gill Sans"/>
                  <a:cs typeface="Gill Sans"/>
                  <a:sym typeface="Gill Sans"/>
                </a:defRPr>
              </a:pPr>
              <a:endParaRPr sz="2998" b="1" dirty="0">
                <a:latin typeface="Arial Narrow" panose="020B0604020202020204" pitchFamily="34" charset="0"/>
                <a:ea typeface="Open Sans Semibold" charset="0"/>
                <a:cs typeface="Arial Narrow" panose="020B0604020202020204" pitchFamily="34" charset="0"/>
              </a:endParaRPr>
            </a:p>
          </p:txBody>
        </p:sp>
        <p:sp>
          <p:nvSpPr>
            <p:cNvPr id="5" name="Shape 2583">
              <a:extLst>
                <a:ext uri="{FF2B5EF4-FFF2-40B4-BE49-F238E27FC236}">
                  <a16:creationId xmlns:a16="http://schemas.microsoft.com/office/drawing/2014/main" id="{CD8CA197-DA0A-36BF-9256-2BDC40EDE0DE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3751814" y="5997535"/>
              <a:ext cx="831048" cy="83104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1291" y="17673"/>
                  </a:moveTo>
                  <a:cubicBezTo>
                    <a:pt x="11427" y="17673"/>
                    <a:pt x="11549" y="17618"/>
                    <a:pt x="11638" y="17529"/>
                  </a:cubicBezTo>
                  <a:lnTo>
                    <a:pt x="14583" y="14583"/>
                  </a:lnTo>
                  <a:cubicBezTo>
                    <a:pt x="14673" y="14495"/>
                    <a:pt x="14727" y="14372"/>
                    <a:pt x="14727" y="14236"/>
                  </a:cubicBezTo>
                  <a:cubicBezTo>
                    <a:pt x="14727" y="13966"/>
                    <a:pt x="14508" y="13745"/>
                    <a:pt x="14236" y="13745"/>
                  </a:cubicBezTo>
                  <a:cubicBezTo>
                    <a:pt x="14101" y="13745"/>
                    <a:pt x="13978" y="13801"/>
                    <a:pt x="13889" y="13890"/>
                  </a:cubicBezTo>
                  <a:lnTo>
                    <a:pt x="10944" y="16835"/>
                  </a:lnTo>
                  <a:cubicBezTo>
                    <a:pt x="10855" y="16924"/>
                    <a:pt x="10800" y="17047"/>
                    <a:pt x="10800" y="17183"/>
                  </a:cubicBezTo>
                  <a:cubicBezTo>
                    <a:pt x="10800" y="17453"/>
                    <a:pt x="11020" y="17673"/>
                    <a:pt x="11291" y="17673"/>
                  </a:cubicBezTo>
                  <a:moveTo>
                    <a:pt x="8980" y="14871"/>
                  </a:moveTo>
                  <a:cubicBezTo>
                    <a:pt x="8891" y="14961"/>
                    <a:pt x="8836" y="15083"/>
                    <a:pt x="8836" y="15218"/>
                  </a:cubicBezTo>
                  <a:cubicBezTo>
                    <a:pt x="8836" y="15490"/>
                    <a:pt x="9056" y="15709"/>
                    <a:pt x="9327" y="15709"/>
                  </a:cubicBezTo>
                  <a:cubicBezTo>
                    <a:pt x="9463" y="15709"/>
                    <a:pt x="9586" y="15655"/>
                    <a:pt x="9674" y="15565"/>
                  </a:cubicBezTo>
                  <a:lnTo>
                    <a:pt x="10656" y="14583"/>
                  </a:lnTo>
                  <a:cubicBezTo>
                    <a:pt x="10745" y="14495"/>
                    <a:pt x="10800" y="14372"/>
                    <a:pt x="10800" y="14236"/>
                  </a:cubicBezTo>
                  <a:cubicBezTo>
                    <a:pt x="10800" y="13966"/>
                    <a:pt x="10580" y="13745"/>
                    <a:pt x="10309" y="13745"/>
                  </a:cubicBezTo>
                  <a:cubicBezTo>
                    <a:pt x="10174" y="13745"/>
                    <a:pt x="10051" y="13801"/>
                    <a:pt x="9962" y="13890"/>
                  </a:cubicBezTo>
                  <a:cubicBezTo>
                    <a:pt x="9962" y="13890"/>
                    <a:pt x="8980" y="14871"/>
                    <a:pt x="8980" y="14871"/>
                  </a:cubicBezTo>
                  <a:close/>
                  <a:moveTo>
                    <a:pt x="11291" y="20415"/>
                  </a:moveTo>
                  <a:lnTo>
                    <a:pt x="982" y="10106"/>
                  </a:lnTo>
                  <a:lnTo>
                    <a:pt x="982" y="1473"/>
                  </a:lnTo>
                  <a:cubicBezTo>
                    <a:pt x="982" y="1202"/>
                    <a:pt x="1201" y="982"/>
                    <a:pt x="1473" y="982"/>
                  </a:cubicBezTo>
                  <a:lnTo>
                    <a:pt x="10106" y="982"/>
                  </a:lnTo>
                  <a:lnTo>
                    <a:pt x="20415" y="11291"/>
                  </a:lnTo>
                  <a:cubicBezTo>
                    <a:pt x="20415" y="11291"/>
                    <a:pt x="11291" y="20415"/>
                    <a:pt x="11291" y="20415"/>
                  </a:cubicBezTo>
                  <a:close/>
                  <a:moveTo>
                    <a:pt x="21456" y="10944"/>
                  </a:moveTo>
                  <a:lnTo>
                    <a:pt x="10656" y="144"/>
                  </a:lnTo>
                  <a:cubicBezTo>
                    <a:pt x="10567" y="55"/>
                    <a:pt x="10445" y="0"/>
                    <a:pt x="10309" y="0"/>
                  </a:cubicBezTo>
                  <a:lnTo>
                    <a:pt x="1473" y="0"/>
                  </a:lnTo>
                  <a:cubicBezTo>
                    <a:pt x="660" y="0"/>
                    <a:pt x="0" y="660"/>
                    <a:pt x="0" y="1473"/>
                  </a:cubicBezTo>
                  <a:lnTo>
                    <a:pt x="0" y="10310"/>
                  </a:lnTo>
                  <a:cubicBezTo>
                    <a:pt x="0" y="10445"/>
                    <a:pt x="55" y="10567"/>
                    <a:pt x="144" y="10656"/>
                  </a:cubicBezTo>
                  <a:lnTo>
                    <a:pt x="10944" y="21456"/>
                  </a:lnTo>
                  <a:cubicBezTo>
                    <a:pt x="11033" y="21546"/>
                    <a:pt x="11155" y="21600"/>
                    <a:pt x="11291" y="21600"/>
                  </a:cubicBezTo>
                  <a:cubicBezTo>
                    <a:pt x="11427" y="21600"/>
                    <a:pt x="11549" y="21546"/>
                    <a:pt x="11638" y="21456"/>
                  </a:cubicBezTo>
                  <a:lnTo>
                    <a:pt x="21456" y="11638"/>
                  </a:lnTo>
                  <a:cubicBezTo>
                    <a:pt x="21545" y="11549"/>
                    <a:pt x="21600" y="11427"/>
                    <a:pt x="21600" y="11291"/>
                  </a:cubicBezTo>
                  <a:cubicBezTo>
                    <a:pt x="21600" y="11156"/>
                    <a:pt x="21545" y="11033"/>
                    <a:pt x="21456" y="10944"/>
                  </a:cubicBezTo>
                  <a:moveTo>
                    <a:pt x="11782" y="13255"/>
                  </a:moveTo>
                  <a:cubicBezTo>
                    <a:pt x="11917" y="13255"/>
                    <a:pt x="12040" y="13200"/>
                    <a:pt x="12129" y="13111"/>
                  </a:cubicBezTo>
                  <a:lnTo>
                    <a:pt x="14093" y="11147"/>
                  </a:lnTo>
                  <a:cubicBezTo>
                    <a:pt x="14182" y="11058"/>
                    <a:pt x="14236" y="10936"/>
                    <a:pt x="14236" y="10800"/>
                  </a:cubicBezTo>
                  <a:cubicBezTo>
                    <a:pt x="14236" y="10529"/>
                    <a:pt x="14017" y="10310"/>
                    <a:pt x="13745" y="10310"/>
                  </a:cubicBezTo>
                  <a:cubicBezTo>
                    <a:pt x="13610" y="10310"/>
                    <a:pt x="13487" y="10364"/>
                    <a:pt x="13398" y="10453"/>
                  </a:cubicBezTo>
                  <a:lnTo>
                    <a:pt x="11435" y="12417"/>
                  </a:lnTo>
                  <a:cubicBezTo>
                    <a:pt x="11346" y="12506"/>
                    <a:pt x="11291" y="12629"/>
                    <a:pt x="11291" y="12764"/>
                  </a:cubicBezTo>
                  <a:cubicBezTo>
                    <a:pt x="11291" y="13035"/>
                    <a:pt x="11510" y="13255"/>
                    <a:pt x="11782" y="13255"/>
                  </a:cubicBezTo>
                  <a:moveTo>
                    <a:pt x="4418" y="4909"/>
                  </a:moveTo>
                  <a:cubicBezTo>
                    <a:pt x="4147" y="4909"/>
                    <a:pt x="3927" y="4690"/>
                    <a:pt x="3927" y="4418"/>
                  </a:cubicBezTo>
                  <a:cubicBezTo>
                    <a:pt x="3927" y="4147"/>
                    <a:pt x="4147" y="3927"/>
                    <a:pt x="4418" y="3927"/>
                  </a:cubicBezTo>
                  <a:cubicBezTo>
                    <a:pt x="4690" y="3927"/>
                    <a:pt x="4909" y="4147"/>
                    <a:pt x="4909" y="4418"/>
                  </a:cubicBezTo>
                  <a:cubicBezTo>
                    <a:pt x="4909" y="4690"/>
                    <a:pt x="4690" y="4909"/>
                    <a:pt x="4418" y="4909"/>
                  </a:cubicBezTo>
                  <a:moveTo>
                    <a:pt x="4418" y="2945"/>
                  </a:moveTo>
                  <a:cubicBezTo>
                    <a:pt x="3605" y="2945"/>
                    <a:pt x="2945" y="3605"/>
                    <a:pt x="2945" y="4418"/>
                  </a:cubicBezTo>
                  <a:cubicBezTo>
                    <a:pt x="2945" y="5232"/>
                    <a:pt x="3605" y="5891"/>
                    <a:pt x="4418" y="5891"/>
                  </a:cubicBezTo>
                  <a:cubicBezTo>
                    <a:pt x="5231" y="5891"/>
                    <a:pt x="5891" y="5232"/>
                    <a:pt x="5891" y="4418"/>
                  </a:cubicBezTo>
                  <a:cubicBezTo>
                    <a:pt x="5891" y="3605"/>
                    <a:pt x="5231" y="2945"/>
                    <a:pt x="4418" y="2945"/>
                  </a:cubicBezTo>
                </a:path>
              </a:pathLst>
            </a:custGeom>
            <a:solidFill>
              <a:schemeClr val="bg1"/>
            </a:solidFill>
            <a:ln w="12700">
              <a:miter lim="400000"/>
            </a:ln>
          </p:spPr>
          <p:txBody>
            <a:bodyPr lIns="38090" tIns="38090" rIns="38090" bIns="38090" anchor="ctr"/>
            <a:lstStyle/>
            <a:p>
              <a:pPr defTabSz="457072">
                <a:defRPr sz="3000" cap="none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  <a:latin typeface="Gill Sans"/>
                  <a:ea typeface="Gill Sans"/>
                  <a:cs typeface="Gill Sans"/>
                  <a:sym typeface="Gill Sans"/>
                </a:defRPr>
              </a:pPr>
              <a:endParaRPr sz="2998" b="1" dirty="0">
                <a:latin typeface="Arial Narrow" panose="020B0604020202020204" pitchFamily="34" charset="0"/>
                <a:ea typeface="Open Sans Semibold" charset="0"/>
                <a:cs typeface="Arial Narrow" panose="020B0604020202020204" pitchFamily="34" charset="0"/>
              </a:endParaRPr>
            </a:p>
          </p:txBody>
        </p:sp>
        <p:sp>
          <p:nvSpPr>
            <p:cNvPr id="6" name="Shape 2591">
              <a:extLst>
                <a:ext uri="{FF2B5EF4-FFF2-40B4-BE49-F238E27FC236}">
                  <a16:creationId xmlns:a16="http://schemas.microsoft.com/office/drawing/2014/main" id="{D3AF7FD3-358B-805D-F16C-5D9D18F3A9AE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601727" y="4230097"/>
              <a:ext cx="831048" cy="83104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0800" y="14727"/>
                  </a:moveTo>
                  <a:cubicBezTo>
                    <a:pt x="8631" y="14727"/>
                    <a:pt x="6873" y="12969"/>
                    <a:pt x="6873" y="10800"/>
                  </a:cubicBezTo>
                  <a:cubicBezTo>
                    <a:pt x="6873" y="8631"/>
                    <a:pt x="8631" y="6873"/>
                    <a:pt x="10800" y="6873"/>
                  </a:cubicBezTo>
                  <a:cubicBezTo>
                    <a:pt x="12969" y="6873"/>
                    <a:pt x="14727" y="8631"/>
                    <a:pt x="14727" y="10800"/>
                  </a:cubicBezTo>
                  <a:cubicBezTo>
                    <a:pt x="14727" y="12969"/>
                    <a:pt x="12969" y="14727"/>
                    <a:pt x="10800" y="14727"/>
                  </a:cubicBezTo>
                  <a:moveTo>
                    <a:pt x="10800" y="5891"/>
                  </a:moveTo>
                  <a:cubicBezTo>
                    <a:pt x="8088" y="5891"/>
                    <a:pt x="5891" y="8089"/>
                    <a:pt x="5891" y="10800"/>
                  </a:cubicBezTo>
                  <a:cubicBezTo>
                    <a:pt x="5891" y="13512"/>
                    <a:pt x="8088" y="15709"/>
                    <a:pt x="10800" y="15709"/>
                  </a:cubicBezTo>
                  <a:cubicBezTo>
                    <a:pt x="13512" y="15709"/>
                    <a:pt x="15709" y="13512"/>
                    <a:pt x="15709" y="10800"/>
                  </a:cubicBezTo>
                  <a:cubicBezTo>
                    <a:pt x="15709" y="8089"/>
                    <a:pt x="13512" y="5891"/>
                    <a:pt x="10800" y="5891"/>
                  </a:cubicBezTo>
                  <a:moveTo>
                    <a:pt x="20618" y="12013"/>
                  </a:moveTo>
                  <a:cubicBezTo>
                    <a:pt x="20614" y="12014"/>
                    <a:pt x="20611" y="12016"/>
                    <a:pt x="20607" y="12016"/>
                  </a:cubicBezTo>
                  <a:lnTo>
                    <a:pt x="19602" y="12268"/>
                  </a:lnTo>
                  <a:cubicBezTo>
                    <a:pt x="19256" y="12354"/>
                    <a:pt x="18984" y="12622"/>
                    <a:pt x="18892" y="12966"/>
                  </a:cubicBezTo>
                  <a:cubicBezTo>
                    <a:pt x="18703" y="13672"/>
                    <a:pt x="18421" y="14351"/>
                    <a:pt x="18053" y="14986"/>
                  </a:cubicBezTo>
                  <a:cubicBezTo>
                    <a:pt x="17873" y="15295"/>
                    <a:pt x="17876" y="15677"/>
                    <a:pt x="18060" y="15984"/>
                  </a:cubicBezTo>
                  <a:lnTo>
                    <a:pt x="18601" y="16885"/>
                  </a:lnTo>
                  <a:lnTo>
                    <a:pt x="16886" y="18600"/>
                  </a:lnTo>
                  <a:cubicBezTo>
                    <a:pt x="16882" y="18599"/>
                    <a:pt x="16878" y="18597"/>
                    <a:pt x="16875" y="18595"/>
                  </a:cubicBezTo>
                  <a:lnTo>
                    <a:pt x="15978" y="18057"/>
                  </a:lnTo>
                  <a:cubicBezTo>
                    <a:pt x="15822" y="17964"/>
                    <a:pt x="15648" y="17917"/>
                    <a:pt x="15473" y="17917"/>
                  </a:cubicBezTo>
                  <a:cubicBezTo>
                    <a:pt x="15304" y="17917"/>
                    <a:pt x="15134" y="17961"/>
                    <a:pt x="14982" y="18049"/>
                  </a:cubicBezTo>
                  <a:cubicBezTo>
                    <a:pt x="14348" y="18415"/>
                    <a:pt x="13671" y="18696"/>
                    <a:pt x="12968" y="18884"/>
                  </a:cubicBezTo>
                  <a:cubicBezTo>
                    <a:pt x="12624" y="18976"/>
                    <a:pt x="12356" y="19248"/>
                    <a:pt x="12269" y="19594"/>
                  </a:cubicBezTo>
                  <a:lnTo>
                    <a:pt x="12016" y="20607"/>
                  </a:lnTo>
                  <a:cubicBezTo>
                    <a:pt x="12015" y="20611"/>
                    <a:pt x="12014" y="20614"/>
                    <a:pt x="12012" y="20619"/>
                  </a:cubicBezTo>
                  <a:lnTo>
                    <a:pt x="9587" y="20619"/>
                  </a:lnTo>
                  <a:lnTo>
                    <a:pt x="9331" y="19594"/>
                  </a:lnTo>
                  <a:cubicBezTo>
                    <a:pt x="9244" y="19248"/>
                    <a:pt x="8976" y="18976"/>
                    <a:pt x="8632" y="18884"/>
                  </a:cubicBezTo>
                  <a:cubicBezTo>
                    <a:pt x="7929" y="18696"/>
                    <a:pt x="7251" y="18415"/>
                    <a:pt x="6617" y="18049"/>
                  </a:cubicBezTo>
                  <a:cubicBezTo>
                    <a:pt x="6465" y="17961"/>
                    <a:pt x="6296" y="17917"/>
                    <a:pt x="6127" y="17917"/>
                  </a:cubicBezTo>
                  <a:cubicBezTo>
                    <a:pt x="5951" y="17917"/>
                    <a:pt x="5777" y="17964"/>
                    <a:pt x="5621" y="18057"/>
                  </a:cubicBezTo>
                  <a:lnTo>
                    <a:pt x="4725" y="18595"/>
                  </a:lnTo>
                  <a:cubicBezTo>
                    <a:pt x="4722" y="18597"/>
                    <a:pt x="4718" y="18599"/>
                    <a:pt x="4714" y="18600"/>
                  </a:cubicBezTo>
                  <a:lnTo>
                    <a:pt x="3000" y="16885"/>
                  </a:lnTo>
                  <a:lnTo>
                    <a:pt x="3540" y="15984"/>
                  </a:lnTo>
                  <a:cubicBezTo>
                    <a:pt x="3724" y="15677"/>
                    <a:pt x="3727" y="15295"/>
                    <a:pt x="3548" y="14986"/>
                  </a:cubicBezTo>
                  <a:cubicBezTo>
                    <a:pt x="3179" y="14351"/>
                    <a:pt x="2897" y="13672"/>
                    <a:pt x="2708" y="12966"/>
                  </a:cubicBezTo>
                  <a:cubicBezTo>
                    <a:pt x="2616" y="12622"/>
                    <a:pt x="2343" y="12354"/>
                    <a:pt x="1998" y="12268"/>
                  </a:cubicBezTo>
                  <a:lnTo>
                    <a:pt x="993" y="12016"/>
                  </a:lnTo>
                  <a:cubicBezTo>
                    <a:pt x="989" y="12016"/>
                    <a:pt x="986" y="12014"/>
                    <a:pt x="982" y="12013"/>
                  </a:cubicBezTo>
                  <a:lnTo>
                    <a:pt x="982" y="9587"/>
                  </a:lnTo>
                  <a:lnTo>
                    <a:pt x="1998" y="9333"/>
                  </a:lnTo>
                  <a:cubicBezTo>
                    <a:pt x="2343" y="9246"/>
                    <a:pt x="2616" y="8979"/>
                    <a:pt x="2708" y="8634"/>
                  </a:cubicBezTo>
                  <a:cubicBezTo>
                    <a:pt x="2897" y="7928"/>
                    <a:pt x="3179" y="7249"/>
                    <a:pt x="3548" y="6615"/>
                  </a:cubicBezTo>
                  <a:cubicBezTo>
                    <a:pt x="3727" y="6305"/>
                    <a:pt x="3724" y="5923"/>
                    <a:pt x="3540" y="5617"/>
                  </a:cubicBezTo>
                  <a:lnTo>
                    <a:pt x="3005" y="4725"/>
                  </a:lnTo>
                  <a:cubicBezTo>
                    <a:pt x="3004" y="4722"/>
                    <a:pt x="3002" y="4718"/>
                    <a:pt x="3000" y="4715"/>
                  </a:cubicBezTo>
                  <a:lnTo>
                    <a:pt x="4715" y="3000"/>
                  </a:lnTo>
                  <a:lnTo>
                    <a:pt x="5621" y="3544"/>
                  </a:lnTo>
                  <a:cubicBezTo>
                    <a:pt x="5777" y="3636"/>
                    <a:pt x="5951" y="3683"/>
                    <a:pt x="6127" y="3683"/>
                  </a:cubicBezTo>
                  <a:cubicBezTo>
                    <a:pt x="6296" y="3683"/>
                    <a:pt x="6465" y="3639"/>
                    <a:pt x="6618" y="3551"/>
                  </a:cubicBezTo>
                  <a:cubicBezTo>
                    <a:pt x="7251" y="3185"/>
                    <a:pt x="7929" y="2904"/>
                    <a:pt x="8632" y="2717"/>
                  </a:cubicBezTo>
                  <a:cubicBezTo>
                    <a:pt x="8976" y="2624"/>
                    <a:pt x="9244" y="2353"/>
                    <a:pt x="9331" y="2007"/>
                  </a:cubicBezTo>
                  <a:lnTo>
                    <a:pt x="9587" y="982"/>
                  </a:lnTo>
                  <a:lnTo>
                    <a:pt x="12012" y="982"/>
                  </a:lnTo>
                  <a:cubicBezTo>
                    <a:pt x="12014" y="986"/>
                    <a:pt x="12015" y="989"/>
                    <a:pt x="12016" y="993"/>
                  </a:cubicBezTo>
                  <a:lnTo>
                    <a:pt x="12269" y="2007"/>
                  </a:lnTo>
                  <a:cubicBezTo>
                    <a:pt x="12356" y="2353"/>
                    <a:pt x="12624" y="2624"/>
                    <a:pt x="12968" y="2717"/>
                  </a:cubicBezTo>
                  <a:cubicBezTo>
                    <a:pt x="13671" y="2904"/>
                    <a:pt x="14348" y="3185"/>
                    <a:pt x="14982" y="3551"/>
                  </a:cubicBezTo>
                  <a:cubicBezTo>
                    <a:pt x="15134" y="3639"/>
                    <a:pt x="15304" y="3683"/>
                    <a:pt x="15473" y="3683"/>
                  </a:cubicBezTo>
                  <a:cubicBezTo>
                    <a:pt x="15648" y="3683"/>
                    <a:pt x="15822" y="3636"/>
                    <a:pt x="15978" y="3544"/>
                  </a:cubicBezTo>
                  <a:lnTo>
                    <a:pt x="16884" y="3000"/>
                  </a:lnTo>
                  <a:lnTo>
                    <a:pt x="18600" y="4715"/>
                  </a:lnTo>
                  <a:cubicBezTo>
                    <a:pt x="18598" y="4718"/>
                    <a:pt x="18597" y="4722"/>
                    <a:pt x="18595" y="4726"/>
                  </a:cubicBezTo>
                  <a:lnTo>
                    <a:pt x="18060" y="5616"/>
                  </a:lnTo>
                  <a:cubicBezTo>
                    <a:pt x="17876" y="5923"/>
                    <a:pt x="17873" y="6305"/>
                    <a:pt x="18053" y="6615"/>
                  </a:cubicBezTo>
                  <a:cubicBezTo>
                    <a:pt x="18421" y="7249"/>
                    <a:pt x="18703" y="7928"/>
                    <a:pt x="18892" y="8634"/>
                  </a:cubicBezTo>
                  <a:cubicBezTo>
                    <a:pt x="18984" y="8979"/>
                    <a:pt x="19256" y="9246"/>
                    <a:pt x="19602" y="9333"/>
                  </a:cubicBezTo>
                  <a:lnTo>
                    <a:pt x="20618" y="9587"/>
                  </a:lnTo>
                  <a:cubicBezTo>
                    <a:pt x="20618" y="9587"/>
                    <a:pt x="20618" y="12013"/>
                    <a:pt x="20618" y="12013"/>
                  </a:cubicBezTo>
                  <a:close/>
                  <a:moveTo>
                    <a:pt x="20880" y="8641"/>
                  </a:moveTo>
                  <a:lnTo>
                    <a:pt x="19841" y="8380"/>
                  </a:lnTo>
                  <a:cubicBezTo>
                    <a:pt x="19626" y="7580"/>
                    <a:pt x="19308" y="6822"/>
                    <a:pt x="18902" y="6122"/>
                  </a:cubicBezTo>
                  <a:lnTo>
                    <a:pt x="19455" y="5200"/>
                  </a:lnTo>
                  <a:cubicBezTo>
                    <a:pt x="19625" y="4871"/>
                    <a:pt x="19736" y="4463"/>
                    <a:pt x="19455" y="4182"/>
                  </a:cubicBezTo>
                  <a:lnTo>
                    <a:pt x="17419" y="2145"/>
                  </a:lnTo>
                  <a:cubicBezTo>
                    <a:pt x="17292" y="2018"/>
                    <a:pt x="17136" y="1969"/>
                    <a:pt x="16975" y="1969"/>
                  </a:cubicBezTo>
                  <a:cubicBezTo>
                    <a:pt x="16778" y="1969"/>
                    <a:pt x="16572" y="2043"/>
                    <a:pt x="16400" y="2145"/>
                  </a:cubicBezTo>
                  <a:lnTo>
                    <a:pt x="15473" y="2702"/>
                  </a:lnTo>
                  <a:cubicBezTo>
                    <a:pt x="14775" y="2298"/>
                    <a:pt x="14020" y="1982"/>
                    <a:pt x="13222" y="1768"/>
                  </a:cubicBezTo>
                  <a:lnTo>
                    <a:pt x="12960" y="720"/>
                  </a:lnTo>
                  <a:cubicBezTo>
                    <a:pt x="12848" y="367"/>
                    <a:pt x="12638" y="0"/>
                    <a:pt x="12240" y="0"/>
                  </a:cubicBezTo>
                  <a:lnTo>
                    <a:pt x="9360" y="0"/>
                  </a:lnTo>
                  <a:cubicBezTo>
                    <a:pt x="8962" y="0"/>
                    <a:pt x="8730" y="367"/>
                    <a:pt x="8640" y="720"/>
                  </a:cubicBezTo>
                  <a:lnTo>
                    <a:pt x="8378" y="1768"/>
                  </a:lnTo>
                  <a:cubicBezTo>
                    <a:pt x="7580" y="1982"/>
                    <a:pt x="6825" y="2298"/>
                    <a:pt x="6127" y="2702"/>
                  </a:cubicBezTo>
                  <a:lnTo>
                    <a:pt x="5200" y="2145"/>
                  </a:lnTo>
                  <a:cubicBezTo>
                    <a:pt x="5028" y="2043"/>
                    <a:pt x="4822" y="1969"/>
                    <a:pt x="4625" y="1969"/>
                  </a:cubicBezTo>
                  <a:cubicBezTo>
                    <a:pt x="4464" y="1969"/>
                    <a:pt x="4308" y="2018"/>
                    <a:pt x="4181" y="2145"/>
                  </a:cubicBezTo>
                  <a:lnTo>
                    <a:pt x="2145" y="4182"/>
                  </a:lnTo>
                  <a:cubicBezTo>
                    <a:pt x="1864" y="4463"/>
                    <a:pt x="1975" y="4871"/>
                    <a:pt x="2145" y="5200"/>
                  </a:cubicBezTo>
                  <a:lnTo>
                    <a:pt x="2698" y="6122"/>
                  </a:lnTo>
                  <a:cubicBezTo>
                    <a:pt x="2292" y="6822"/>
                    <a:pt x="1973" y="7580"/>
                    <a:pt x="1759" y="8380"/>
                  </a:cubicBezTo>
                  <a:lnTo>
                    <a:pt x="720" y="8641"/>
                  </a:lnTo>
                  <a:cubicBezTo>
                    <a:pt x="367" y="8730"/>
                    <a:pt x="0" y="8963"/>
                    <a:pt x="0" y="9360"/>
                  </a:cubicBezTo>
                  <a:lnTo>
                    <a:pt x="0" y="12240"/>
                  </a:lnTo>
                  <a:cubicBezTo>
                    <a:pt x="0" y="12638"/>
                    <a:pt x="367" y="12848"/>
                    <a:pt x="720" y="12960"/>
                  </a:cubicBezTo>
                  <a:lnTo>
                    <a:pt x="1759" y="13220"/>
                  </a:lnTo>
                  <a:cubicBezTo>
                    <a:pt x="1973" y="14021"/>
                    <a:pt x="2292" y="14778"/>
                    <a:pt x="2698" y="15478"/>
                  </a:cubicBezTo>
                  <a:lnTo>
                    <a:pt x="2145" y="16400"/>
                  </a:lnTo>
                  <a:cubicBezTo>
                    <a:pt x="1959" y="16714"/>
                    <a:pt x="1864" y="17137"/>
                    <a:pt x="2145" y="17419"/>
                  </a:cubicBezTo>
                  <a:lnTo>
                    <a:pt x="4181" y="19455"/>
                  </a:lnTo>
                  <a:cubicBezTo>
                    <a:pt x="4305" y="19579"/>
                    <a:pt x="4454" y="19627"/>
                    <a:pt x="4610" y="19627"/>
                  </a:cubicBezTo>
                  <a:cubicBezTo>
                    <a:pt x="4807" y="19627"/>
                    <a:pt x="5016" y="19550"/>
                    <a:pt x="5200" y="19455"/>
                  </a:cubicBezTo>
                  <a:lnTo>
                    <a:pt x="6127" y="18899"/>
                  </a:lnTo>
                  <a:cubicBezTo>
                    <a:pt x="6825" y="19302"/>
                    <a:pt x="7580" y="19619"/>
                    <a:pt x="8378" y="19832"/>
                  </a:cubicBezTo>
                  <a:lnTo>
                    <a:pt x="8640" y="20880"/>
                  </a:lnTo>
                  <a:cubicBezTo>
                    <a:pt x="8730" y="21233"/>
                    <a:pt x="8962" y="21600"/>
                    <a:pt x="9360" y="21600"/>
                  </a:cubicBezTo>
                  <a:lnTo>
                    <a:pt x="12240" y="21600"/>
                  </a:lnTo>
                  <a:cubicBezTo>
                    <a:pt x="12638" y="21600"/>
                    <a:pt x="12848" y="21233"/>
                    <a:pt x="12960" y="20880"/>
                  </a:cubicBezTo>
                  <a:lnTo>
                    <a:pt x="13222" y="19832"/>
                  </a:lnTo>
                  <a:cubicBezTo>
                    <a:pt x="14020" y="19619"/>
                    <a:pt x="14775" y="19302"/>
                    <a:pt x="15473" y="18899"/>
                  </a:cubicBezTo>
                  <a:lnTo>
                    <a:pt x="16400" y="19455"/>
                  </a:lnTo>
                  <a:cubicBezTo>
                    <a:pt x="16584" y="19550"/>
                    <a:pt x="16793" y="19627"/>
                    <a:pt x="16990" y="19627"/>
                  </a:cubicBezTo>
                  <a:cubicBezTo>
                    <a:pt x="17146" y="19627"/>
                    <a:pt x="17294" y="19579"/>
                    <a:pt x="17419" y="19455"/>
                  </a:cubicBezTo>
                  <a:lnTo>
                    <a:pt x="19455" y="17419"/>
                  </a:lnTo>
                  <a:cubicBezTo>
                    <a:pt x="19736" y="17137"/>
                    <a:pt x="19641" y="16714"/>
                    <a:pt x="19455" y="16400"/>
                  </a:cubicBezTo>
                  <a:lnTo>
                    <a:pt x="18902" y="15478"/>
                  </a:lnTo>
                  <a:cubicBezTo>
                    <a:pt x="19308" y="14778"/>
                    <a:pt x="19626" y="14021"/>
                    <a:pt x="19841" y="13220"/>
                  </a:cubicBezTo>
                  <a:lnTo>
                    <a:pt x="20880" y="12960"/>
                  </a:lnTo>
                  <a:cubicBezTo>
                    <a:pt x="21233" y="12848"/>
                    <a:pt x="21600" y="12638"/>
                    <a:pt x="21600" y="12240"/>
                  </a:cubicBezTo>
                  <a:lnTo>
                    <a:pt x="21600" y="9360"/>
                  </a:lnTo>
                  <a:cubicBezTo>
                    <a:pt x="21600" y="8963"/>
                    <a:pt x="21233" y="8730"/>
                    <a:pt x="20880" y="8641"/>
                  </a:cubicBezTo>
                </a:path>
              </a:pathLst>
            </a:custGeom>
            <a:solidFill>
              <a:schemeClr val="bg1"/>
            </a:solidFill>
            <a:ln w="12700">
              <a:miter lim="400000"/>
            </a:ln>
          </p:spPr>
          <p:txBody>
            <a:bodyPr lIns="38090" tIns="38090" rIns="38090" bIns="38090" anchor="ctr"/>
            <a:lstStyle/>
            <a:p>
              <a:pPr defTabSz="457072">
                <a:defRPr sz="3000" cap="none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  <a:latin typeface="Gill Sans"/>
                  <a:ea typeface="Gill Sans"/>
                  <a:cs typeface="Gill Sans"/>
                  <a:sym typeface="Gill Sans"/>
                </a:defRPr>
              </a:pPr>
              <a:endParaRPr sz="2998" b="1" dirty="0">
                <a:latin typeface="Arial Narrow" panose="020B0604020202020204" pitchFamily="34" charset="0"/>
                <a:ea typeface="Open Sans Semibold" charset="0"/>
                <a:cs typeface="Arial Narrow" panose="020B0604020202020204" pitchFamily="34" charset="0"/>
              </a:endParaRPr>
            </a:p>
          </p:txBody>
        </p:sp>
        <p:sp>
          <p:nvSpPr>
            <p:cNvPr id="7" name="Shape 2605">
              <a:extLst>
                <a:ext uri="{FF2B5EF4-FFF2-40B4-BE49-F238E27FC236}">
                  <a16:creationId xmlns:a16="http://schemas.microsoft.com/office/drawing/2014/main" id="{A14128A7-5146-86FE-F03B-D21BB553B664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9656757" y="6257553"/>
              <a:ext cx="831048" cy="831026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410" h="21410" extrusionOk="0">
                  <a:moveTo>
                    <a:pt x="20437" y="20437"/>
                  </a:moveTo>
                  <a:lnTo>
                    <a:pt x="17519" y="20437"/>
                  </a:lnTo>
                  <a:lnTo>
                    <a:pt x="17519" y="18978"/>
                  </a:lnTo>
                  <a:cubicBezTo>
                    <a:pt x="17519" y="18710"/>
                    <a:pt x="17301" y="18492"/>
                    <a:pt x="17033" y="18492"/>
                  </a:cubicBezTo>
                  <a:lnTo>
                    <a:pt x="15574" y="18492"/>
                  </a:lnTo>
                  <a:lnTo>
                    <a:pt x="15574" y="17033"/>
                  </a:lnTo>
                  <a:cubicBezTo>
                    <a:pt x="15574" y="16764"/>
                    <a:pt x="15356" y="16546"/>
                    <a:pt x="15087" y="16546"/>
                  </a:cubicBezTo>
                  <a:lnTo>
                    <a:pt x="13344" y="16546"/>
                  </a:lnTo>
                  <a:lnTo>
                    <a:pt x="10309" y="13497"/>
                  </a:lnTo>
                  <a:cubicBezTo>
                    <a:pt x="10221" y="13409"/>
                    <a:pt x="10100" y="13354"/>
                    <a:pt x="9965" y="13354"/>
                  </a:cubicBezTo>
                  <a:cubicBezTo>
                    <a:pt x="9819" y="13354"/>
                    <a:pt x="9693" y="13422"/>
                    <a:pt x="9604" y="13524"/>
                  </a:cubicBezTo>
                  <a:lnTo>
                    <a:pt x="8815" y="14312"/>
                  </a:lnTo>
                  <a:cubicBezTo>
                    <a:pt x="8435" y="14692"/>
                    <a:pt x="7820" y="14692"/>
                    <a:pt x="7441" y="14312"/>
                  </a:cubicBezTo>
                  <a:lnTo>
                    <a:pt x="1256" y="8128"/>
                  </a:lnTo>
                  <a:cubicBezTo>
                    <a:pt x="877" y="7748"/>
                    <a:pt x="877" y="7133"/>
                    <a:pt x="1256" y="6753"/>
                  </a:cubicBezTo>
                  <a:lnTo>
                    <a:pt x="6754" y="1255"/>
                  </a:lnTo>
                  <a:cubicBezTo>
                    <a:pt x="7133" y="876"/>
                    <a:pt x="7749" y="876"/>
                    <a:pt x="8128" y="1255"/>
                  </a:cubicBezTo>
                  <a:lnTo>
                    <a:pt x="14312" y="7440"/>
                  </a:lnTo>
                  <a:cubicBezTo>
                    <a:pt x="14691" y="7820"/>
                    <a:pt x="14691" y="8435"/>
                    <a:pt x="14312" y="8815"/>
                  </a:cubicBezTo>
                  <a:lnTo>
                    <a:pt x="13539" y="9588"/>
                  </a:lnTo>
                  <a:cubicBezTo>
                    <a:pt x="13437" y="9677"/>
                    <a:pt x="13370" y="9804"/>
                    <a:pt x="13370" y="9950"/>
                  </a:cubicBezTo>
                  <a:cubicBezTo>
                    <a:pt x="13370" y="10084"/>
                    <a:pt x="13424" y="10206"/>
                    <a:pt x="13513" y="10294"/>
                  </a:cubicBezTo>
                  <a:lnTo>
                    <a:pt x="20437" y="17234"/>
                  </a:lnTo>
                  <a:cubicBezTo>
                    <a:pt x="20437" y="17234"/>
                    <a:pt x="20437" y="20437"/>
                    <a:pt x="20437" y="20437"/>
                  </a:cubicBezTo>
                  <a:close/>
                  <a:moveTo>
                    <a:pt x="21268" y="16689"/>
                  </a:moveTo>
                  <a:lnTo>
                    <a:pt x="14547" y="9954"/>
                  </a:lnTo>
                  <a:lnTo>
                    <a:pt x="14999" y="9502"/>
                  </a:lnTo>
                  <a:cubicBezTo>
                    <a:pt x="15758" y="8743"/>
                    <a:pt x="15758" y="7512"/>
                    <a:pt x="14999" y="6753"/>
                  </a:cubicBezTo>
                  <a:lnTo>
                    <a:pt x="8815" y="569"/>
                  </a:lnTo>
                  <a:cubicBezTo>
                    <a:pt x="8056" y="-190"/>
                    <a:pt x="6825" y="-190"/>
                    <a:pt x="6066" y="569"/>
                  </a:cubicBezTo>
                  <a:lnTo>
                    <a:pt x="569" y="6066"/>
                  </a:lnTo>
                  <a:cubicBezTo>
                    <a:pt x="-190" y="6825"/>
                    <a:pt x="-190" y="8056"/>
                    <a:pt x="569" y="8815"/>
                  </a:cubicBezTo>
                  <a:lnTo>
                    <a:pt x="6754" y="14999"/>
                  </a:lnTo>
                  <a:cubicBezTo>
                    <a:pt x="7513" y="15758"/>
                    <a:pt x="8743" y="15758"/>
                    <a:pt x="9502" y="14999"/>
                  </a:cubicBezTo>
                  <a:lnTo>
                    <a:pt x="9968" y="14533"/>
                  </a:lnTo>
                  <a:lnTo>
                    <a:pt x="12798" y="17376"/>
                  </a:lnTo>
                  <a:cubicBezTo>
                    <a:pt x="12886" y="17465"/>
                    <a:pt x="13008" y="17519"/>
                    <a:pt x="13142" y="17519"/>
                  </a:cubicBezTo>
                  <a:lnTo>
                    <a:pt x="14601" y="17519"/>
                  </a:lnTo>
                  <a:lnTo>
                    <a:pt x="14601" y="18978"/>
                  </a:lnTo>
                  <a:cubicBezTo>
                    <a:pt x="14601" y="19247"/>
                    <a:pt x="14819" y="19464"/>
                    <a:pt x="15087" y="19464"/>
                  </a:cubicBezTo>
                  <a:lnTo>
                    <a:pt x="16546" y="19464"/>
                  </a:lnTo>
                  <a:lnTo>
                    <a:pt x="16546" y="20924"/>
                  </a:lnTo>
                  <a:cubicBezTo>
                    <a:pt x="16546" y="21193"/>
                    <a:pt x="16764" y="21410"/>
                    <a:pt x="17033" y="21410"/>
                  </a:cubicBezTo>
                  <a:lnTo>
                    <a:pt x="20924" y="21410"/>
                  </a:lnTo>
                  <a:cubicBezTo>
                    <a:pt x="21192" y="21410"/>
                    <a:pt x="21410" y="21193"/>
                    <a:pt x="21410" y="20924"/>
                  </a:cubicBezTo>
                  <a:lnTo>
                    <a:pt x="21410" y="17033"/>
                  </a:lnTo>
                  <a:cubicBezTo>
                    <a:pt x="21410" y="16899"/>
                    <a:pt x="21356" y="16777"/>
                    <a:pt x="21268" y="16689"/>
                  </a:cubicBezTo>
                  <a:moveTo>
                    <a:pt x="6819" y="7791"/>
                  </a:moveTo>
                  <a:cubicBezTo>
                    <a:pt x="6282" y="7791"/>
                    <a:pt x="5846" y="7356"/>
                    <a:pt x="5846" y="6819"/>
                  </a:cubicBezTo>
                  <a:cubicBezTo>
                    <a:pt x="5846" y="6282"/>
                    <a:pt x="6282" y="5846"/>
                    <a:pt x="6819" y="5846"/>
                  </a:cubicBezTo>
                  <a:cubicBezTo>
                    <a:pt x="7356" y="5846"/>
                    <a:pt x="7792" y="6282"/>
                    <a:pt x="7792" y="6819"/>
                  </a:cubicBezTo>
                  <a:cubicBezTo>
                    <a:pt x="7792" y="7356"/>
                    <a:pt x="7356" y="7791"/>
                    <a:pt x="6819" y="7791"/>
                  </a:cubicBezTo>
                  <a:moveTo>
                    <a:pt x="6819" y="4873"/>
                  </a:moveTo>
                  <a:cubicBezTo>
                    <a:pt x="5745" y="4873"/>
                    <a:pt x="4874" y="5744"/>
                    <a:pt x="4874" y="6819"/>
                  </a:cubicBezTo>
                  <a:cubicBezTo>
                    <a:pt x="4874" y="7893"/>
                    <a:pt x="5745" y="8765"/>
                    <a:pt x="6819" y="8765"/>
                  </a:cubicBezTo>
                  <a:cubicBezTo>
                    <a:pt x="7893" y="8765"/>
                    <a:pt x="8765" y="7893"/>
                    <a:pt x="8765" y="6819"/>
                  </a:cubicBezTo>
                  <a:cubicBezTo>
                    <a:pt x="8765" y="5744"/>
                    <a:pt x="7893" y="4873"/>
                    <a:pt x="6819" y="4873"/>
                  </a:cubicBezTo>
                </a:path>
              </a:pathLst>
            </a:custGeom>
            <a:solidFill>
              <a:schemeClr val="bg1"/>
            </a:solidFill>
            <a:ln w="12700">
              <a:miter lim="400000"/>
            </a:ln>
          </p:spPr>
          <p:txBody>
            <a:bodyPr lIns="38090" tIns="38090" rIns="38090" bIns="38090" anchor="ctr"/>
            <a:lstStyle/>
            <a:p>
              <a:pPr defTabSz="457072">
                <a:defRPr sz="3000" cap="none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  <a:latin typeface="Gill Sans"/>
                  <a:ea typeface="Gill Sans"/>
                  <a:cs typeface="Gill Sans"/>
                  <a:sym typeface="Gill Sans"/>
                </a:defRPr>
              </a:pPr>
              <a:endParaRPr sz="2998" b="1" dirty="0">
                <a:latin typeface="Arial Narrow" panose="020B0604020202020204" pitchFamily="34" charset="0"/>
                <a:ea typeface="Open Sans Semibold" charset="0"/>
                <a:cs typeface="Arial Narrow" panose="020B0604020202020204" pitchFamily="34" charset="0"/>
              </a:endParaRPr>
            </a:p>
          </p:txBody>
        </p:sp>
        <p:sp>
          <p:nvSpPr>
            <p:cNvPr id="8" name="Shape 2616">
              <a:extLst>
                <a:ext uri="{FF2B5EF4-FFF2-40B4-BE49-F238E27FC236}">
                  <a16:creationId xmlns:a16="http://schemas.microsoft.com/office/drawing/2014/main" id="{D6895AA3-4411-0738-DF4A-F58D97F67856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677797" y="2062273"/>
              <a:ext cx="831048" cy="755685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016" y="20520"/>
                  </a:moveTo>
                  <a:cubicBezTo>
                    <a:pt x="1258" y="18675"/>
                    <a:pt x="2752" y="17923"/>
                    <a:pt x="4191" y="17361"/>
                  </a:cubicBezTo>
                  <a:cubicBezTo>
                    <a:pt x="5156" y="17087"/>
                    <a:pt x="6884" y="15971"/>
                    <a:pt x="6884" y="13567"/>
                  </a:cubicBezTo>
                  <a:cubicBezTo>
                    <a:pt x="6884" y="11510"/>
                    <a:pt x="6113" y="10507"/>
                    <a:pt x="5698" y="9969"/>
                  </a:cubicBezTo>
                  <a:cubicBezTo>
                    <a:pt x="5646" y="9902"/>
                    <a:pt x="5599" y="9842"/>
                    <a:pt x="5562" y="9786"/>
                  </a:cubicBezTo>
                  <a:cubicBezTo>
                    <a:pt x="5550" y="9769"/>
                    <a:pt x="5538" y="9752"/>
                    <a:pt x="5526" y="9735"/>
                  </a:cubicBezTo>
                  <a:cubicBezTo>
                    <a:pt x="5491" y="9662"/>
                    <a:pt x="5297" y="9177"/>
                    <a:pt x="5553" y="8011"/>
                  </a:cubicBezTo>
                  <a:cubicBezTo>
                    <a:pt x="5604" y="7777"/>
                    <a:pt x="5583" y="7531"/>
                    <a:pt x="5493" y="7312"/>
                  </a:cubicBezTo>
                  <a:cubicBezTo>
                    <a:pt x="5249" y="6721"/>
                    <a:pt x="4603" y="5151"/>
                    <a:pt x="5035" y="3988"/>
                  </a:cubicBezTo>
                  <a:cubicBezTo>
                    <a:pt x="5619" y="2411"/>
                    <a:pt x="6140" y="2099"/>
                    <a:pt x="7085" y="1642"/>
                  </a:cubicBezTo>
                  <a:cubicBezTo>
                    <a:pt x="7132" y="1619"/>
                    <a:pt x="7177" y="1592"/>
                    <a:pt x="7220" y="1562"/>
                  </a:cubicBezTo>
                  <a:cubicBezTo>
                    <a:pt x="7458" y="1393"/>
                    <a:pt x="8233" y="1080"/>
                    <a:pt x="9029" y="1080"/>
                  </a:cubicBezTo>
                  <a:cubicBezTo>
                    <a:pt x="9467" y="1080"/>
                    <a:pt x="9840" y="1172"/>
                    <a:pt x="10137" y="1353"/>
                  </a:cubicBezTo>
                  <a:cubicBezTo>
                    <a:pt x="10491" y="1569"/>
                    <a:pt x="10825" y="1968"/>
                    <a:pt x="11308" y="3213"/>
                  </a:cubicBezTo>
                  <a:cubicBezTo>
                    <a:pt x="11991" y="4974"/>
                    <a:pt x="11820" y="6477"/>
                    <a:pt x="11347" y="7186"/>
                  </a:cubicBezTo>
                  <a:cubicBezTo>
                    <a:pt x="11175" y="7442"/>
                    <a:pt x="11116" y="7769"/>
                    <a:pt x="11184" y="8078"/>
                  </a:cubicBezTo>
                  <a:cubicBezTo>
                    <a:pt x="11422" y="9164"/>
                    <a:pt x="11247" y="9602"/>
                    <a:pt x="11210" y="9679"/>
                  </a:cubicBezTo>
                  <a:cubicBezTo>
                    <a:pt x="11181" y="9712"/>
                    <a:pt x="11153" y="9748"/>
                    <a:pt x="11129" y="9786"/>
                  </a:cubicBezTo>
                  <a:cubicBezTo>
                    <a:pt x="11091" y="9842"/>
                    <a:pt x="11044" y="9902"/>
                    <a:pt x="10992" y="9969"/>
                  </a:cubicBezTo>
                  <a:cubicBezTo>
                    <a:pt x="10578" y="10507"/>
                    <a:pt x="9806" y="11510"/>
                    <a:pt x="9806" y="13567"/>
                  </a:cubicBezTo>
                  <a:cubicBezTo>
                    <a:pt x="9806" y="15972"/>
                    <a:pt x="11535" y="17087"/>
                    <a:pt x="12500" y="17361"/>
                  </a:cubicBezTo>
                  <a:cubicBezTo>
                    <a:pt x="13925" y="17916"/>
                    <a:pt x="15432" y="18665"/>
                    <a:pt x="15675" y="20520"/>
                  </a:cubicBezTo>
                  <a:cubicBezTo>
                    <a:pt x="15675" y="20520"/>
                    <a:pt x="1016" y="20520"/>
                    <a:pt x="1016" y="20520"/>
                  </a:cubicBezTo>
                  <a:close/>
                  <a:moveTo>
                    <a:pt x="12782" y="16326"/>
                  </a:moveTo>
                  <a:cubicBezTo>
                    <a:pt x="12782" y="16326"/>
                    <a:pt x="10788" y="15813"/>
                    <a:pt x="10788" y="13567"/>
                  </a:cubicBezTo>
                  <a:cubicBezTo>
                    <a:pt x="10788" y="11595"/>
                    <a:pt x="11607" y="10900"/>
                    <a:pt x="11923" y="10420"/>
                  </a:cubicBezTo>
                  <a:cubicBezTo>
                    <a:pt x="11923" y="10420"/>
                    <a:pt x="12573" y="9806"/>
                    <a:pt x="12138" y="7825"/>
                  </a:cubicBezTo>
                  <a:cubicBezTo>
                    <a:pt x="12863" y="6740"/>
                    <a:pt x="12999" y="4821"/>
                    <a:pt x="12211" y="2789"/>
                  </a:cubicBezTo>
                  <a:cubicBezTo>
                    <a:pt x="11716" y="1514"/>
                    <a:pt x="11279" y="815"/>
                    <a:pt x="10613" y="409"/>
                  </a:cubicBezTo>
                  <a:cubicBezTo>
                    <a:pt x="10124" y="111"/>
                    <a:pt x="9569" y="0"/>
                    <a:pt x="9029" y="0"/>
                  </a:cubicBezTo>
                  <a:cubicBezTo>
                    <a:pt x="8023" y="0"/>
                    <a:pt x="7070" y="384"/>
                    <a:pt x="6690" y="653"/>
                  </a:cubicBezTo>
                  <a:cubicBezTo>
                    <a:pt x="5576" y="1192"/>
                    <a:pt x="4828" y="1688"/>
                    <a:pt x="4126" y="3579"/>
                  </a:cubicBezTo>
                  <a:cubicBezTo>
                    <a:pt x="3556" y="5114"/>
                    <a:pt x="4241" y="6891"/>
                    <a:pt x="4598" y="7757"/>
                  </a:cubicBezTo>
                  <a:cubicBezTo>
                    <a:pt x="4163" y="9739"/>
                    <a:pt x="4767" y="10420"/>
                    <a:pt x="4767" y="10420"/>
                  </a:cubicBezTo>
                  <a:cubicBezTo>
                    <a:pt x="5083" y="10900"/>
                    <a:pt x="5903" y="11595"/>
                    <a:pt x="5903" y="13567"/>
                  </a:cubicBezTo>
                  <a:cubicBezTo>
                    <a:pt x="5903" y="15813"/>
                    <a:pt x="3909" y="16326"/>
                    <a:pt x="3909" y="16326"/>
                  </a:cubicBezTo>
                  <a:cubicBezTo>
                    <a:pt x="2642" y="16817"/>
                    <a:pt x="0" y="17821"/>
                    <a:pt x="0" y="21060"/>
                  </a:cubicBezTo>
                  <a:cubicBezTo>
                    <a:pt x="0" y="21060"/>
                    <a:pt x="0" y="21600"/>
                    <a:pt x="491" y="21600"/>
                  </a:cubicBezTo>
                  <a:lnTo>
                    <a:pt x="16200" y="21600"/>
                  </a:lnTo>
                  <a:cubicBezTo>
                    <a:pt x="16691" y="21600"/>
                    <a:pt x="16691" y="21060"/>
                    <a:pt x="16691" y="21060"/>
                  </a:cubicBezTo>
                  <a:cubicBezTo>
                    <a:pt x="16691" y="17821"/>
                    <a:pt x="14048" y="16817"/>
                    <a:pt x="12782" y="16326"/>
                  </a:cubicBezTo>
                  <a:moveTo>
                    <a:pt x="18035" y="15774"/>
                  </a:moveTo>
                  <a:cubicBezTo>
                    <a:pt x="18035" y="15774"/>
                    <a:pt x="16217" y="15312"/>
                    <a:pt x="16217" y="13291"/>
                  </a:cubicBezTo>
                  <a:cubicBezTo>
                    <a:pt x="16217" y="11515"/>
                    <a:pt x="17087" y="10890"/>
                    <a:pt x="17376" y="10458"/>
                  </a:cubicBezTo>
                  <a:cubicBezTo>
                    <a:pt x="17376" y="10458"/>
                    <a:pt x="17968" y="9906"/>
                    <a:pt x="17572" y="8122"/>
                  </a:cubicBezTo>
                  <a:cubicBezTo>
                    <a:pt x="18232" y="7146"/>
                    <a:pt x="18387" y="5419"/>
                    <a:pt x="17669" y="3590"/>
                  </a:cubicBezTo>
                  <a:cubicBezTo>
                    <a:pt x="17218" y="2442"/>
                    <a:pt x="16666" y="1814"/>
                    <a:pt x="16059" y="1449"/>
                  </a:cubicBezTo>
                  <a:cubicBezTo>
                    <a:pt x="15612" y="1180"/>
                    <a:pt x="15107" y="1081"/>
                    <a:pt x="14614" y="1081"/>
                  </a:cubicBezTo>
                  <a:cubicBezTo>
                    <a:pt x="13880" y="1081"/>
                    <a:pt x="13182" y="1301"/>
                    <a:pt x="12753" y="1514"/>
                  </a:cubicBezTo>
                  <a:cubicBezTo>
                    <a:pt x="12878" y="1781"/>
                    <a:pt x="12997" y="2064"/>
                    <a:pt x="13115" y="2366"/>
                  </a:cubicBezTo>
                  <a:cubicBezTo>
                    <a:pt x="13131" y="2409"/>
                    <a:pt x="13143" y="2453"/>
                    <a:pt x="13159" y="2496"/>
                  </a:cubicBezTo>
                  <a:cubicBezTo>
                    <a:pt x="13436" y="2360"/>
                    <a:pt x="13994" y="2160"/>
                    <a:pt x="14614" y="2160"/>
                  </a:cubicBezTo>
                  <a:cubicBezTo>
                    <a:pt x="15001" y="2160"/>
                    <a:pt x="15328" y="2239"/>
                    <a:pt x="15588" y="2396"/>
                  </a:cubicBezTo>
                  <a:cubicBezTo>
                    <a:pt x="15893" y="2579"/>
                    <a:pt x="16347" y="2947"/>
                    <a:pt x="16767" y="4019"/>
                  </a:cubicBezTo>
                  <a:cubicBezTo>
                    <a:pt x="17366" y="5541"/>
                    <a:pt x="17207" y="6853"/>
                    <a:pt x="16784" y="7478"/>
                  </a:cubicBezTo>
                  <a:cubicBezTo>
                    <a:pt x="16610" y="7736"/>
                    <a:pt x="16549" y="8067"/>
                    <a:pt x="16618" y="8379"/>
                  </a:cubicBezTo>
                  <a:cubicBezTo>
                    <a:pt x="16817" y="9273"/>
                    <a:pt x="16689" y="9648"/>
                    <a:pt x="16656" y="9723"/>
                  </a:cubicBezTo>
                  <a:cubicBezTo>
                    <a:pt x="16631" y="9754"/>
                    <a:pt x="16607" y="9786"/>
                    <a:pt x="16584" y="9820"/>
                  </a:cubicBezTo>
                  <a:cubicBezTo>
                    <a:pt x="16565" y="9848"/>
                    <a:pt x="16497" y="9929"/>
                    <a:pt x="16447" y="9988"/>
                  </a:cubicBezTo>
                  <a:cubicBezTo>
                    <a:pt x="16023" y="10488"/>
                    <a:pt x="15236" y="11419"/>
                    <a:pt x="15236" y="13291"/>
                  </a:cubicBezTo>
                  <a:cubicBezTo>
                    <a:pt x="15236" y="15520"/>
                    <a:pt x="16851" y="16555"/>
                    <a:pt x="17757" y="16810"/>
                  </a:cubicBezTo>
                  <a:cubicBezTo>
                    <a:pt x="19050" y="17307"/>
                    <a:pt x="20311" y="17926"/>
                    <a:pt x="20570" y="19440"/>
                  </a:cubicBezTo>
                  <a:lnTo>
                    <a:pt x="17464" y="19440"/>
                  </a:lnTo>
                  <a:cubicBezTo>
                    <a:pt x="17553" y="19773"/>
                    <a:pt x="17615" y="20132"/>
                    <a:pt x="17645" y="20520"/>
                  </a:cubicBezTo>
                  <a:lnTo>
                    <a:pt x="21152" y="20520"/>
                  </a:lnTo>
                  <a:cubicBezTo>
                    <a:pt x="21600" y="20520"/>
                    <a:pt x="21600" y="20034"/>
                    <a:pt x="21600" y="20034"/>
                  </a:cubicBezTo>
                  <a:cubicBezTo>
                    <a:pt x="21600" y="17119"/>
                    <a:pt x="19191" y="16215"/>
                    <a:pt x="18035" y="15774"/>
                  </a:cubicBezTo>
                </a:path>
              </a:pathLst>
            </a:custGeom>
            <a:solidFill>
              <a:schemeClr val="bg1"/>
            </a:solidFill>
            <a:ln w="12700">
              <a:miter lim="400000"/>
            </a:ln>
          </p:spPr>
          <p:txBody>
            <a:bodyPr lIns="38090" tIns="38090" rIns="38090" bIns="38090" anchor="ctr"/>
            <a:lstStyle/>
            <a:p>
              <a:pPr defTabSz="457072">
                <a:defRPr sz="3000" cap="none">
                  <a:solidFill>
                    <a:srgbClr val="FFFFFF"/>
                  </a:solidFill>
                  <a:effectLst>
                    <a:outerShdw blurRad="38100" dist="12700" dir="5400000" rotWithShape="0">
                      <a:srgbClr val="000000">
                        <a:alpha val="50000"/>
                      </a:srgbClr>
                    </a:outerShdw>
                  </a:effectLst>
                  <a:latin typeface="Gill Sans"/>
                  <a:ea typeface="Gill Sans"/>
                  <a:cs typeface="Gill Sans"/>
                  <a:sym typeface="Gill Sans"/>
                </a:defRPr>
              </a:pPr>
              <a:endParaRPr sz="2998" b="1" dirty="0">
                <a:latin typeface="Arial Narrow" panose="020B0604020202020204" pitchFamily="34" charset="0"/>
                <a:ea typeface="Open Sans Semibold" charset="0"/>
                <a:cs typeface="Arial Narrow" panose="020B0604020202020204" pitchFamily="34" charset="0"/>
              </a:endParaRPr>
            </a:p>
          </p:txBody>
        </p:sp>
      </p:grpSp>
      <p:sp>
        <p:nvSpPr>
          <p:cNvPr id="10" name="TextBox 9">
            <a:extLst>
              <a:ext uri="{FF2B5EF4-FFF2-40B4-BE49-F238E27FC236}">
                <a16:creationId xmlns:a16="http://schemas.microsoft.com/office/drawing/2014/main" id="{0F08FDD3-A717-389B-2B09-984E7D5D5AEF}"/>
              </a:ext>
            </a:extLst>
          </p:cNvPr>
          <p:cNvSpPr txBox="1">
            <a:spLocks noChangeAspect="1"/>
          </p:cNvSpPr>
          <p:nvPr/>
        </p:nvSpPr>
        <p:spPr>
          <a:xfrm>
            <a:off x="702957" y="854940"/>
            <a:ext cx="1144182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accent1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01</a:t>
            </a:r>
          </a:p>
        </p:txBody>
      </p:sp>
      <p:sp>
        <p:nvSpPr>
          <p:cNvPr id="12" name="Subtitle 2">
            <a:extLst>
              <a:ext uri="{FF2B5EF4-FFF2-40B4-BE49-F238E27FC236}">
                <a16:creationId xmlns:a16="http://schemas.microsoft.com/office/drawing/2014/main" id="{3258B97B-CDAB-B0E6-E2BF-E9DB68132936}"/>
              </a:ext>
            </a:extLst>
          </p:cNvPr>
          <p:cNvSpPr txBox="1">
            <a:spLocks noChangeAspect="1"/>
          </p:cNvSpPr>
          <p:nvPr/>
        </p:nvSpPr>
        <p:spPr>
          <a:xfrm>
            <a:off x="583949" y="1173728"/>
            <a:ext cx="1352366" cy="100027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07AB6978-EE1A-D6F6-7A86-92F1A17EE78F}"/>
              </a:ext>
            </a:extLst>
          </p:cNvPr>
          <p:cNvSpPr txBox="1">
            <a:spLocks noChangeAspect="1"/>
          </p:cNvSpPr>
          <p:nvPr/>
        </p:nvSpPr>
        <p:spPr>
          <a:xfrm>
            <a:off x="3406662" y="867761"/>
            <a:ext cx="1144182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accent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E372FD17-4162-6AA8-84C8-EC4D731CB362}"/>
              </a:ext>
            </a:extLst>
          </p:cNvPr>
          <p:cNvSpPr txBox="1">
            <a:spLocks noChangeAspect="1"/>
          </p:cNvSpPr>
          <p:nvPr/>
        </p:nvSpPr>
        <p:spPr>
          <a:xfrm>
            <a:off x="5969965" y="836862"/>
            <a:ext cx="1144182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accent3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A4E1CF4E-8F04-1BE9-247F-A4FDB8A585D2}"/>
              </a:ext>
            </a:extLst>
          </p:cNvPr>
          <p:cNvSpPr txBox="1">
            <a:spLocks noChangeAspect="1"/>
          </p:cNvSpPr>
          <p:nvPr/>
        </p:nvSpPr>
        <p:spPr>
          <a:xfrm>
            <a:off x="10588297" y="836862"/>
            <a:ext cx="1144182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accent5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05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B82ECF69-C627-111D-8A92-025A88EAFABE}"/>
              </a:ext>
            </a:extLst>
          </p:cNvPr>
          <p:cNvSpPr txBox="1">
            <a:spLocks noChangeAspect="1"/>
          </p:cNvSpPr>
          <p:nvPr/>
        </p:nvSpPr>
        <p:spPr>
          <a:xfrm>
            <a:off x="8128753" y="853009"/>
            <a:ext cx="1144182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accent4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04</a:t>
            </a:r>
          </a:p>
        </p:txBody>
      </p:sp>
      <p:sp>
        <p:nvSpPr>
          <p:cNvPr id="28" name="Subtitle 2">
            <a:extLst>
              <a:ext uri="{FF2B5EF4-FFF2-40B4-BE49-F238E27FC236}">
                <a16:creationId xmlns:a16="http://schemas.microsoft.com/office/drawing/2014/main" id="{025806A3-D62D-8511-FE9E-E7EC78567562}"/>
              </a:ext>
            </a:extLst>
          </p:cNvPr>
          <p:cNvSpPr txBox="1">
            <a:spLocks noChangeAspect="1"/>
          </p:cNvSpPr>
          <p:nvPr/>
        </p:nvSpPr>
        <p:spPr>
          <a:xfrm>
            <a:off x="3365180" y="1185032"/>
            <a:ext cx="1352366" cy="100027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29" name="Subtitle 2">
            <a:extLst>
              <a:ext uri="{FF2B5EF4-FFF2-40B4-BE49-F238E27FC236}">
                <a16:creationId xmlns:a16="http://schemas.microsoft.com/office/drawing/2014/main" id="{8F44FDD2-EAB5-1193-A6E3-749483FC4E02}"/>
              </a:ext>
            </a:extLst>
          </p:cNvPr>
          <p:cNvSpPr txBox="1">
            <a:spLocks noChangeAspect="1"/>
          </p:cNvSpPr>
          <p:nvPr/>
        </p:nvSpPr>
        <p:spPr>
          <a:xfrm>
            <a:off x="5865873" y="1136344"/>
            <a:ext cx="1352366" cy="100027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30" name="Subtitle 2">
            <a:extLst>
              <a:ext uri="{FF2B5EF4-FFF2-40B4-BE49-F238E27FC236}">
                <a16:creationId xmlns:a16="http://schemas.microsoft.com/office/drawing/2014/main" id="{3C02AA24-AE37-70C5-E77D-6D9DF9EC5AA3}"/>
              </a:ext>
            </a:extLst>
          </p:cNvPr>
          <p:cNvSpPr txBox="1">
            <a:spLocks noChangeAspect="1"/>
          </p:cNvSpPr>
          <p:nvPr/>
        </p:nvSpPr>
        <p:spPr>
          <a:xfrm>
            <a:off x="8024661" y="1169670"/>
            <a:ext cx="1352366" cy="100027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31" name="Subtitle 2">
            <a:extLst>
              <a:ext uri="{FF2B5EF4-FFF2-40B4-BE49-F238E27FC236}">
                <a16:creationId xmlns:a16="http://schemas.microsoft.com/office/drawing/2014/main" id="{17ECFBE0-AC3B-4BCA-D0A5-0943B7587C1D}"/>
              </a:ext>
            </a:extLst>
          </p:cNvPr>
          <p:cNvSpPr txBox="1">
            <a:spLocks noChangeAspect="1"/>
          </p:cNvSpPr>
          <p:nvPr/>
        </p:nvSpPr>
        <p:spPr>
          <a:xfrm>
            <a:off x="10488123" y="1174600"/>
            <a:ext cx="1352366" cy="100027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</p:spTree>
    <p:extLst>
      <p:ext uri="{BB962C8B-B14F-4D97-AF65-F5344CB8AC3E}">
        <p14:creationId xmlns:p14="http://schemas.microsoft.com/office/powerpoint/2010/main" val="327889873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>
            <a:extLst>
              <a:ext uri="{FF2B5EF4-FFF2-40B4-BE49-F238E27FC236}">
                <a16:creationId xmlns:a16="http://schemas.microsoft.com/office/drawing/2014/main" id="{C9662E2D-B76F-7D3D-E5EF-F19B0927D179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graphicFrame>
        <p:nvGraphicFramePr>
          <p:cNvPr id="7" name="Chart 6">
            <a:extLst>
              <a:ext uri="{FF2B5EF4-FFF2-40B4-BE49-F238E27FC236}">
                <a16:creationId xmlns:a16="http://schemas.microsoft.com/office/drawing/2014/main" id="{CDE268EF-9A51-4198-8C1E-E8A9E7384C2C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34539927"/>
              </p:ext>
            </p:extLst>
          </p:nvPr>
        </p:nvGraphicFramePr>
        <p:xfrm>
          <a:off x="0" y="1209907"/>
          <a:ext cx="3892504" cy="448279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aphicFrame>
        <p:nvGraphicFramePr>
          <p:cNvPr id="19" name="Chart 18">
            <a:extLst>
              <a:ext uri="{FF2B5EF4-FFF2-40B4-BE49-F238E27FC236}">
                <a16:creationId xmlns:a16="http://schemas.microsoft.com/office/drawing/2014/main" id="{FA03E2B9-0C0A-F5B6-C404-08904B2A0076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74238957"/>
              </p:ext>
            </p:extLst>
          </p:nvPr>
        </p:nvGraphicFramePr>
        <p:xfrm>
          <a:off x="4152243" y="1182029"/>
          <a:ext cx="3892504" cy="448279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4"/>
          </a:graphicData>
        </a:graphic>
      </p:graphicFrame>
      <p:graphicFrame>
        <p:nvGraphicFramePr>
          <p:cNvPr id="21" name="Chart 20">
            <a:extLst>
              <a:ext uri="{FF2B5EF4-FFF2-40B4-BE49-F238E27FC236}">
                <a16:creationId xmlns:a16="http://schemas.microsoft.com/office/drawing/2014/main" id="{A1523061-5191-204B-6DEB-7E72C8728369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682437823"/>
              </p:ext>
            </p:extLst>
          </p:nvPr>
        </p:nvGraphicFramePr>
        <p:xfrm>
          <a:off x="8304486" y="1187605"/>
          <a:ext cx="3892504" cy="448279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5"/>
          </a:graphicData>
        </a:graphic>
      </p:graphicFrame>
      <p:sp>
        <p:nvSpPr>
          <p:cNvPr id="31" name="TextBox 30">
            <a:extLst>
              <a:ext uri="{FF2B5EF4-FFF2-40B4-BE49-F238E27FC236}">
                <a16:creationId xmlns:a16="http://schemas.microsoft.com/office/drawing/2014/main" id="{249FE64F-5754-E9BE-297B-15113D090196}"/>
              </a:ext>
            </a:extLst>
          </p:cNvPr>
          <p:cNvSpPr txBox="1"/>
          <p:nvPr/>
        </p:nvSpPr>
        <p:spPr>
          <a:xfrm>
            <a:off x="1107131" y="5382393"/>
            <a:ext cx="1798697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01</a:t>
            </a:r>
          </a:p>
        </p:txBody>
      </p:sp>
      <p:sp>
        <p:nvSpPr>
          <p:cNvPr id="32" name="Subtitle 2">
            <a:extLst>
              <a:ext uri="{FF2B5EF4-FFF2-40B4-BE49-F238E27FC236}">
                <a16:creationId xmlns:a16="http://schemas.microsoft.com/office/drawing/2014/main" id="{15483B1D-6806-ED57-21B1-063F781F40BE}"/>
              </a:ext>
            </a:extLst>
          </p:cNvPr>
          <p:cNvSpPr txBox="1">
            <a:spLocks/>
          </p:cNvSpPr>
          <p:nvPr/>
        </p:nvSpPr>
        <p:spPr>
          <a:xfrm>
            <a:off x="946835" y="5692030"/>
            <a:ext cx="2050359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A0BE3E72-C982-8A8F-A0CE-5A74624F4AD2}"/>
              </a:ext>
            </a:extLst>
          </p:cNvPr>
          <p:cNvSpPr txBox="1"/>
          <p:nvPr/>
        </p:nvSpPr>
        <p:spPr>
          <a:xfrm>
            <a:off x="5288187" y="5377484"/>
            <a:ext cx="1798697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34" name="Subtitle 2">
            <a:extLst>
              <a:ext uri="{FF2B5EF4-FFF2-40B4-BE49-F238E27FC236}">
                <a16:creationId xmlns:a16="http://schemas.microsoft.com/office/drawing/2014/main" id="{97B0FE61-A803-FC7E-F97A-775579693475}"/>
              </a:ext>
            </a:extLst>
          </p:cNvPr>
          <p:cNvSpPr txBox="1">
            <a:spLocks/>
          </p:cNvSpPr>
          <p:nvPr/>
        </p:nvSpPr>
        <p:spPr>
          <a:xfrm>
            <a:off x="5127891" y="5687121"/>
            <a:ext cx="2050359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C0AD6A9F-4682-7F7D-E518-6314E74CDEE0}"/>
              </a:ext>
            </a:extLst>
          </p:cNvPr>
          <p:cNvSpPr txBox="1"/>
          <p:nvPr/>
        </p:nvSpPr>
        <p:spPr>
          <a:xfrm>
            <a:off x="9469243" y="5377484"/>
            <a:ext cx="1798697" cy="40011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ctr"/>
            <a:r>
              <a:rPr lang="en-US" sz="20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36" name="Subtitle 2">
            <a:extLst>
              <a:ext uri="{FF2B5EF4-FFF2-40B4-BE49-F238E27FC236}">
                <a16:creationId xmlns:a16="http://schemas.microsoft.com/office/drawing/2014/main" id="{37661384-6EB2-400D-2709-1D590EAE1F5B}"/>
              </a:ext>
            </a:extLst>
          </p:cNvPr>
          <p:cNvSpPr txBox="1">
            <a:spLocks/>
          </p:cNvSpPr>
          <p:nvPr/>
        </p:nvSpPr>
        <p:spPr>
          <a:xfrm>
            <a:off x="9308947" y="5687121"/>
            <a:ext cx="2050359" cy="877163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text-box.</a:t>
            </a:r>
          </a:p>
        </p:txBody>
      </p:sp>
    </p:spTree>
    <p:extLst>
      <p:ext uri="{BB962C8B-B14F-4D97-AF65-F5344CB8AC3E}">
        <p14:creationId xmlns:p14="http://schemas.microsoft.com/office/powerpoint/2010/main" val="129957681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>
            <a:extLst>
              <a:ext uri="{FF2B5EF4-FFF2-40B4-BE49-F238E27FC236}">
                <a16:creationId xmlns:a16="http://schemas.microsoft.com/office/drawing/2014/main" id="{C9662E2D-B76F-7D3D-E5EF-F19B0927D179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249FE64F-5754-E9BE-297B-15113D090196}"/>
              </a:ext>
            </a:extLst>
          </p:cNvPr>
          <p:cNvSpPr txBox="1"/>
          <p:nvPr/>
        </p:nvSpPr>
        <p:spPr>
          <a:xfrm>
            <a:off x="1023673" y="1198863"/>
            <a:ext cx="1798697" cy="52322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r"/>
            <a:r>
              <a:rPr lang="en-US" sz="28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01</a:t>
            </a:r>
          </a:p>
        </p:txBody>
      </p:sp>
      <p:sp>
        <p:nvSpPr>
          <p:cNvPr id="32" name="Subtitle 2">
            <a:extLst>
              <a:ext uri="{FF2B5EF4-FFF2-40B4-BE49-F238E27FC236}">
                <a16:creationId xmlns:a16="http://schemas.microsoft.com/office/drawing/2014/main" id="{15483B1D-6806-ED57-21B1-063F781F40BE}"/>
              </a:ext>
            </a:extLst>
          </p:cNvPr>
          <p:cNvSpPr txBox="1">
            <a:spLocks/>
          </p:cNvSpPr>
          <p:nvPr/>
        </p:nvSpPr>
        <p:spPr>
          <a:xfrm>
            <a:off x="732809" y="1643896"/>
            <a:ext cx="2050359" cy="1061829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ct val="100000"/>
              </a:lnSpc>
            </a:pPr>
            <a:r>
              <a:rPr lang="en-US" sz="20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graphicFrame>
        <p:nvGraphicFramePr>
          <p:cNvPr id="3" name="Chart 2">
            <a:extLst>
              <a:ext uri="{FF2B5EF4-FFF2-40B4-BE49-F238E27FC236}">
                <a16:creationId xmlns:a16="http://schemas.microsoft.com/office/drawing/2014/main" id="{19ED5BDE-0666-356E-401D-F7C80EEE80F8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85869356"/>
              </p:ext>
            </p:extLst>
          </p:nvPr>
        </p:nvGraphicFramePr>
        <p:xfrm>
          <a:off x="3867070" y="759565"/>
          <a:ext cx="4572000" cy="455537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4" name="Oval 3">
            <a:extLst>
              <a:ext uri="{FF2B5EF4-FFF2-40B4-BE49-F238E27FC236}">
                <a16:creationId xmlns:a16="http://schemas.microsoft.com/office/drawing/2014/main" id="{0AB14463-50AE-71BE-F235-78230A209376}"/>
              </a:ext>
            </a:extLst>
          </p:cNvPr>
          <p:cNvSpPr>
            <a:spLocks noChangeAspect="1"/>
          </p:cNvSpPr>
          <p:nvPr/>
        </p:nvSpPr>
        <p:spPr>
          <a:xfrm>
            <a:off x="3144469" y="959121"/>
            <a:ext cx="1575274" cy="1575274"/>
          </a:xfrm>
          <a:prstGeom prst="ellipse">
            <a:avLst/>
          </a:prstGeom>
          <a:solidFill>
            <a:schemeClr val="bg2"/>
          </a:solidFill>
          <a:ln w="762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id="{DEC70013-EFE6-E448-87AB-A2D81AAC1FC5}"/>
              </a:ext>
            </a:extLst>
          </p:cNvPr>
          <p:cNvSpPr>
            <a:spLocks noChangeAspect="1"/>
          </p:cNvSpPr>
          <p:nvPr/>
        </p:nvSpPr>
        <p:spPr>
          <a:xfrm>
            <a:off x="4432421" y="4368864"/>
            <a:ext cx="1575274" cy="1575274"/>
          </a:xfrm>
          <a:prstGeom prst="ellipse">
            <a:avLst/>
          </a:prstGeom>
          <a:solidFill>
            <a:schemeClr val="bg2"/>
          </a:solidFill>
          <a:ln w="76200">
            <a:solidFill>
              <a:schemeClr val="accent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id="{8F546777-1532-42E7-181C-EB40BB49F87F}"/>
              </a:ext>
            </a:extLst>
          </p:cNvPr>
          <p:cNvSpPr>
            <a:spLocks noChangeAspect="1"/>
          </p:cNvSpPr>
          <p:nvPr/>
        </p:nvSpPr>
        <p:spPr>
          <a:xfrm>
            <a:off x="7618313" y="3244566"/>
            <a:ext cx="1572768" cy="1572768"/>
          </a:xfrm>
          <a:prstGeom prst="ellipse">
            <a:avLst/>
          </a:prstGeom>
          <a:solidFill>
            <a:schemeClr val="bg2"/>
          </a:solidFill>
          <a:ln w="762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8" name="Donut 4">
            <a:extLst>
              <a:ext uri="{FF2B5EF4-FFF2-40B4-BE49-F238E27FC236}">
                <a16:creationId xmlns:a16="http://schemas.microsoft.com/office/drawing/2014/main" id="{FC05A8E7-FBBF-4FB8-AE9E-4CAA7847015B}"/>
              </a:ext>
            </a:extLst>
          </p:cNvPr>
          <p:cNvSpPr>
            <a:spLocks noChangeAspect="1"/>
          </p:cNvSpPr>
          <p:nvPr/>
        </p:nvSpPr>
        <p:spPr>
          <a:xfrm>
            <a:off x="4625353" y="1522028"/>
            <a:ext cx="3017520" cy="3017520"/>
          </a:xfrm>
          <a:prstGeom prst="donut">
            <a:avLst>
              <a:gd name="adj" fmla="val 8735"/>
            </a:avLst>
          </a:prstGeom>
          <a:solidFill>
            <a:schemeClr val="bg1">
              <a:alpha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B58542EC-D682-BE84-4BC9-510EF7624180}"/>
              </a:ext>
            </a:extLst>
          </p:cNvPr>
          <p:cNvSpPr txBox="1"/>
          <p:nvPr/>
        </p:nvSpPr>
        <p:spPr>
          <a:xfrm>
            <a:off x="2406370" y="4944800"/>
            <a:ext cx="1798697" cy="52322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pPr algn="r"/>
            <a:r>
              <a:rPr lang="en-US" sz="28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10" name="Subtitle 2">
            <a:extLst>
              <a:ext uri="{FF2B5EF4-FFF2-40B4-BE49-F238E27FC236}">
                <a16:creationId xmlns:a16="http://schemas.microsoft.com/office/drawing/2014/main" id="{5E1F4B69-200E-9044-E09E-336B05D1AFD1}"/>
              </a:ext>
            </a:extLst>
          </p:cNvPr>
          <p:cNvSpPr txBox="1">
            <a:spLocks/>
          </p:cNvSpPr>
          <p:nvPr/>
        </p:nvSpPr>
        <p:spPr>
          <a:xfrm>
            <a:off x="2166539" y="5397528"/>
            <a:ext cx="2050359" cy="1061829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ct val="100000"/>
              </a:lnSpc>
            </a:pPr>
            <a:r>
              <a:rPr lang="en-US" sz="20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F2E0BA7F-96CD-988E-99B5-C5C0C85F0D26}"/>
              </a:ext>
            </a:extLst>
          </p:cNvPr>
          <p:cNvSpPr txBox="1"/>
          <p:nvPr/>
        </p:nvSpPr>
        <p:spPr>
          <a:xfrm>
            <a:off x="9372743" y="2840885"/>
            <a:ext cx="1798697" cy="52322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8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13" name="Subtitle 2">
            <a:extLst>
              <a:ext uri="{FF2B5EF4-FFF2-40B4-BE49-F238E27FC236}">
                <a16:creationId xmlns:a16="http://schemas.microsoft.com/office/drawing/2014/main" id="{30F04D65-B394-D13C-A1C9-2809857E69A6}"/>
              </a:ext>
            </a:extLst>
          </p:cNvPr>
          <p:cNvSpPr txBox="1">
            <a:spLocks/>
          </p:cNvSpPr>
          <p:nvPr/>
        </p:nvSpPr>
        <p:spPr>
          <a:xfrm>
            <a:off x="9381671" y="3364105"/>
            <a:ext cx="2050359" cy="1061829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20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14" name="Shape 2689">
            <a:extLst>
              <a:ext uri="{FF2B5EF4-FFF2-40B4-BE49-F238E27FC236}">
                <a16:creationId xmlns:a16="http://schemas.microsoft.com/office/drawing/2014/main" id="{DCF699CF-4A36-BD04-07E5-EF4E9214CDBA}"/>
              </a:ext>
            </a:extLst>
          </p:cNvPr>
          <p:cNvSpPr>
            <a:spLocks noChangeAspect="1"/>
          </p:cNvSpPr>
          <p:nvPr/>
        </p:nvSpPr>
        <p:spPr>
          <a:xfrm>
            <a:off x="3469463" y="1265279"/>
            <a:ext cx="962958" cy="962958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18655" y="11291"/>
                </a:moveTo>
                <a:lnTo>
                  <a:pt x="18655" y="7364"/>
                </a:lnTo>
                <a:cubicBezTo>
                  <a:pt x="19739" y="7364"/>
                  <a:pt x="20618" y="8243"/>
                  <a:pt x="20618" y="9327"/>
                </a:cubicBezTo>
                <a:cubicBezTo>
                  <a:pt x="20618" y="10412"/>
                  <a:pt x="19739" y="11291"/>
                  <a:pt x="18655" y="11291"/>
                </a:cubicBezTo>
                <a:moveTo>
                  <a:pt x="17673" y="17182"/>
                </a:moveTo>
                <a:cubicBezTo>
                  <a:pt x="17673" y="17453"/>
                  <a:pt x="17453" y="17673"/>
                  <a:pt x="17182" y="17673"/>
                </a:cubicBezTo>
                <a:cubicBezTo>
                  <a:pt x="16911" y="17673"/>
                  <a:pt x="16691" y="17453"/>
                  <a:pt x="16691" y="17182"/>
                </a:cubicBezTo>
                <a:lnTo>
                  <a:pt x="16691" y="1473"/>
                </a:lnTo>
                <a:cubicBezTo>
                  <a:pt x="16691" y="1202"/>
                  <a:pt x="16911" y="982"/>
                  <a:pt x="17182" y="982"/>
                </a:cubicBezTo>
                <a:cubicBezTo>
                  <a:pt x="17453" y="982"/>
                  <a:pt x="17673" y="1202"/>
                  <a:pt x="17673" y="1473"/>
                </a:cubicBezTo>
                <a:cubicBezTo>
                  <a:pt x="17673" y="1473"/>
                  <a:pt x="17673" y="17182"/>
                  <a:pt x="17673" y="17182"/>
                </a:cubicBezTo>
                <a:close/>
                <a:moveTo>
                  <a:pt x="15709" y="15780"/>
                </a:moveTo>
                <a:lnTo>
                  <a:pt x="8836" y="13718"/>
                </a:lnTo>
                <a:lnTo>
                  <a:pt x="8836" y="4937"/>
                </a:lnTo>
                <a:lnTo>
                  <a:pt x="15709" y="2875"/>
                </a:lnTo>
                <a:cubicBezTo>
                  <a:pt x="15709" y="2875"/>
                  <a:pt x="15709" y="15780"/>
                  <a:pt x="15709" y="15780"/>
                </a:cubicBezTo>
                <a:close/>
                <a:moveTo>
                  <a:pt x="9479" y="19636"/>
                </a:moveTo>
                <a:lnTo>
                  <a:pt x="9697" y="20618"/>
                </a:lnTo>
                <a:lnTo>
                  <a:pt x="6775" y="20618"/>
                </a:lnTo>
                <a:lnTo>
                  <a:pt x="6558" y="19636"/>
                </a:lnTo>
                <a:cubicBezTo>
                  <a:pt x="6558" y="19636"/>
                  <a:pt x="9479" y="19636"/>
                  <a:pt x="9479" y="19636"/>
                </a:cubicBezTo>
                <a:close/>
                <a:moveTo>
                  <a:pt x="6339" y="18655"/>
                </a:moveTo>
                <a:lnTo>
                  <a:pt x="5356" y="14232"/>
                </a:lnTo>
                <a:lnTo>
                  <a:pt x="8176" y="14545"/>
                </a:lnTo>
                <a:lnTo>
                  <a:pt x="8360" y="14600"/>
                </a:lnTo>
                <a:lnTo>
                  <a:pt x="9260" y="18655"/>
                </a:lnTo>
                <a:cubicBezTo>
                  <a:pt x="9260" y="18655"/>
                  <a:pt x="6339" y="18655"/>
                  <a:pt x="6339" y="18655"/>
                </a:cubicBezTo>
                <a:close/>
                <a:moveTo>
                  <a:pt x="982" y="12764"/>
                </a:moveTo>
                <a:lnTo>
                  <a:pt x="982" y="10800"/>
                </a:lnTo>
                <a:lnTo>
                  <a:pt x="3436" y="10800"/>
                </a:lnTo>
                <a:cubicBezTo>
                  <a:pt x="3707" y="10800"/>
                  <a:pt x="3927" y="10581"/>
                  <a:pt x="3927" y="10309"/>
                </a:cubicBezTo>
                <a:cubicBezTo>
                  <a:pt x="3927" y="10038"/>
                  <a:pt x="3707" y="9818"/>
                  <a:pt x="3436" y="9818"/>
                </a:cubicBezTo>
                <a:lnTo>
                  <a:pt x="982" y="9818"/>
                </a:lnTo>
                <a:lnTo>
                  <a:pt x="982" y="8836"/>
                </a:lnTo>
                <a:lnTo>
                  <a:pt x="2455" y="8836"/>
                </a:lnTo>
                <a:cubicBezTo>
                  <a:pt x="2725" y="8836"/>
                  <a:pt x="2945" y="8617"/>
                  <a:pt x="2945" y="8345"/>
                </a:cubicBezTo>
                <a:cubicBezTo>
                  <a:pt x="2945" y="8075"/>
                  <a:pt x="2725" y="7855"/>
                  <a:pt x="2455" y="7855"/>
                </a:cubicBezTo>
                <a:lnTo>
                  <a:pt x="982" y="7855"/>
                </a:lnTo>
                <a:lnTo>
                  <a:pt x="982" y="5891"/>
                </a:lnTo>
                <a:lnTo>
                  <a:pt x="7855" y="5128"/>
                </a:lnTo>
                <a:lnTo>
                  <a:pt x="7855" y="13528"/>
                </a:lnTo>
                <a:cubicBezTo>
                  <a:pt x="7855" y="13528"/>
                  <a:pt x="982" y="12764"/>
                  <a:pt x="982" y="12764"/>
                </a:cubicBezTo>
                <a:close/>
                <a:moveTo>
                  <a:pt x="18655" y="6382"/>
                </a:moveTo>
                <a:lnTo>
                  <a:pt x="18655" y="1473"/>
                </a:lnTo>
                <a:cubicBezTo>
                  <a:pt x="18655" y="659"/>
                  <a:pt x="17995" y="0"/>
                  <a:pt x="17182" y="0"/>
                </a:cubicBezTo>
                <a:cubicBezTo>
                  <a:pt x="16368" y="0"/>
                  <a:pt x="15709" y="659"/>
                  <a:pt x="15709" y="1473"/>
                </a:cubicBezTo>
                <a:lnTo>
                  <a:pt x="15709" y="1850"/>
                </a:lnTo>
                <a:lnTo>
                  <a:pt x="8175" y="4110"/>
                </a:lnTo>
                <a:lnTo>
                  <a:pt x="982" y="4909"/>
                </a:lnTo>
                <a:cubicBezTo>
                  <a:pt x="440" y="4909"/>
                  <a:pt x="0" y="5349"/>
                  <a:pt x="0" y="5891"/>
                </a:cubicBezTo>
                <a:lnTo>
                  <a:pt x="0" y="12764"/>
                </a:lnTo>
                <a:cubicBezTo>
                  <a:pt x="0" y="13306"/>
                  <a:pt x="440" y="13745"/>
                  <a:pt x="982" y="13745"/>
                </a:cubicBezTo>
                <a:lnTo>
                  <a:pt x="4325" y="14117"/>
                </a:lnTo>
                <a:lnTo>
                  <a:pt x="5903" y="21216"/>
                </a:lnTo>
                <a:lnTo>
                  <a:pt x="5912" y="21214"/>
                </a:lnTo>
                <a:cubicBezTo>
                  <a:pt x="5961" y="21433"/>
                  <a:pt x="6148" y="21600"/>
                  <a:pt x="6382" y="21600"/>
                </a:cubicBezTo>
                <a:lnTo>
                  <a:pt x="10309" y="21600"/>
                </a:lnTo>
                <a:cubicBezTo>
                  <a:pt x="10580" y="21600"/>
                  <a:pt x="10800" y="21381"/>
                  <a:pt x="10800" y="21109"/>
                </a:cubicBezTo>
                <a:cubicBezTo>
                  <a:pt x="10800" y="21072"/>
                  <a:pt x="10787" y="21039"/>
                  <a:pt x="10779" y="21005"/>
                </a:cubicBezTo>
                <a:lnTo>
                  <a:pt x="10788" y="21003"/>
                </a:lnTo>
                <a:lnTo>
                  <a:pt x="9437" y="14923"/>
                </a:lnTo>
                <a:lnTo>
                  <a:pt x="15709" y="16805"/>
                </a:lnTo>
                <a:lnTo>
                  <a:pt x="15709" y="17182"/>
                </a:lnTo>
                <a:cubicBezTo>
                  <a:pt x="15709" y="17995"/>
                  <a:pt x="16368" y="18655"/>
                  <a:pt x="17182" y="18655"/>
                </a:cubicBezTo>
                <a:cubicBezTo>
                  <a:pt x="17995" y="18655"/>
                  <a:pt x="18655" y="17995"/>
                  <a:pt x="18655" y="17182"/>
                </a:cubicBezTo>
                <a:lnTo>
                  <a:pt x="18655" y="12273"/>
                </a:lnTo>
                <a:cubicBezTo>
                  <a:pt x="20281" y="12273"/>
                  <a:pt x="21600" y="10954"/>
                  <a:pt x="21600" y="9327"/>
                </a:cubicBezTo>
                <a:cubicBezTo>
                  <a:pt x="21600" y="7701"/>
                  <a:pt x="20281" y="6382"/>
                  <a:pt x="18655" y="6382"/>
                </a:cubicBezTo>
              </a:path>
            </a:pathLst>
          </a:custGeom>
          <a:solidFill>
            <a:schemeClr val="accent1"/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72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8" b="1" dirty="0">
              <a:latin typeface="Arial Narrow" panose="020B0604020202020204" pitchFamily="34" charset="0"/>
              <a:ea typeface="Open Sans Semibold" charset="0"/>
              <a:cs typeface="Arial Narrow" panose="020B0604020202020204" pitchFamily="34" charset="0"/>
            </a:endParaRPr>
          </a:p>
        </p:txBody>
      </p:sp>
      <p:sp>
        <p:nvSpPr>
          <p:cNvPr id="15" name="Shape 2645">
            <a:extLst>
              <a:ext uri="{FF2B5EF4-FFF2-40B4-BE49-F238E27FC236}">
                <a16:creationId xmlns:a16="http://schemas.microsoft.com/office/drawing/2014/main" id="{9B44B15C-F297-FB28-5073-64B1D693381B}"/>
              </a:ext>
            </a:extLst>
          </p:cNvPr>
          <p:cNvSpPr>
            <a:spLocks noChangeAspect="1"/>
          </p:cNvSpPr>
          <p:nvPr/>
        </p:nvSpPr>
        <p:spPr>
          <a:xfrm>
            <a:off x="4746141" y="4817334"/>
            <a:ext cx="962958" cy="700333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1408" y="20250"/>
                </a:moveTo>
                <a:lnTo>
                  <a:pt x="2740" y="17504"/>
                </a:lnTo>
                <a:cubicBezTo>
                  <a:pt x="2807" y="17526"/>
                  <a:pt x="2874" y="17550"/>
                  <a:pt x="2945" y="17550"/>
                </a:cubicBezTo>
                <a:lnTo>
                  <a:pt x="18655" y="17550"/>
                </a:lnTo>
                <a:cubicBezTo>
                  <a:pt x="18726" y="17550"/>
                  <a:pt x="18793" y="17526"/>
                  <a:pt x="18860" y="17504"/>
                </a:cubicBezTo>
                <a:lnTo>
                  <a:pt x="20192" y="20250"/>
                </a:lnTo>
                <a:cubicBezTo>
                  <a:pt x="20192" y="20250"/>
                  <a:pt x="1408" y="20250"/>
                  <a:pt x="1408" y="20250"/>
                </a:cubicBezTo>
                <a:close/>
                <a:moveTo>
                  <a:pt x="2945" y="1350"/>
                </a:moveTo>
                <a:lnTo>
                  <a:pt x="18655" y="1350"/>
                </a:lnTo>
                <a:lnTo>
                  <a:pt x="18655" y="16200"/>
                </a:lnTo>
                <a:lnTo>
                  <a:pt x="2945" y="16200"/>
                </a:lnTo>
                <a:cubicBezTo>
                  <a:pt x="2945" y="16200"/>
                  <a:pt x="2945" y="1350"/>
                  <a:pt x="2945" y="1350"/>
                </a:cubicBezTo>
                <a:close/>
                <a:moveTo>
                  <a:pt x="21510" y="20558"/>
                </a:moveTo>
                <a:lnTo>
                  <a:pt x="21518" y="20551"/>
                </a:lnTo>
                <a:lnTo>
                  <a:pt x="19591" y="16577"/>
                </a:lnTo>
                <a:cubicBezTo>
                  <a:pt x="19617" y="16457"/>
                  <a:pt x="19636" y="16332"/>
                  <a:pt x="19636" y="16200"/>
                </a:cubicBezTo>
                <a:lnTo>
                  <a:pt x="19636" y="1350"/>
                </a:lnTo>
                <a:cubicBezTo>
                  <a:pt x="19636" y="605"/>
                  <a:pt x="19197" y="0"/>
                  <a:pt x="18655" y="0"/>
                </a:cubicBezTo>
                <a:lnTo>
                  <a:pt x="2945" y="0"/>
                </a:lnTo>
                <a:cubicBezTo>
                  <a:pt x="2403" y="0"/>
                  <a:pt x="1964" y="605"/>
                  <a:pt x="1964" y="1350"/>
                </a:cubicBezTo>
                <a:lnTo>
                  <a:pt x="1964" y="16200"/>
                </a:lnTo>
                <a:cubicBezTo>
                  <a:pt x="1964" y="16332"/>
                  <a:pt x="1983" y="16457"/>
                  <a:pt x="2009" y="16577"/>
                </a:cubicBezTo>
                <a:lnTo>
                  <a:pt x="82" y="20551"/>
                </a:lnTo>
                <a:lnTo>
                  <a:pt x="90" y="20558"/>
                </a:lnTo>
                <a:cubicBezTo>
                  <a:pt x="38" y="20665"/>
                  <a:pt x="0" y="20787"/>
                  <a:pt x="0" y="20925"/>
                </a:cubicBezTo>
                <a:cubicBezTo>
                  <a:pt x="0" y="21298"/>
                  <a:pt x="220" y="21600"/>
                  <a:pt x="491" y="21600"/>
                </a:cubicBezTo>
                <a:lnTo>
                  <a:pt x="21109" y="21600"/>
                </a:lnTo>
                <a:cubicBezTo>
                  <a:pt x="21380" y="21600"/>
                  <a:pt x="21600" y="21298"/>
                  <a:pt x="21600" y="20925"/>
                </a:cubicBezTo>
                <a:cubicBezTo>
                  <a:pt x="21600" y="20787"/>
                  <a:pt x="21562" y="20665"/>
                  <a:pt x="21510" y="20558"/>
                </a:cubicBezTo>
              </a:path>
            </a:pathLst>
          </a:custGeom>
          <a:solidFill>
            <a:schemeClr val="accent1">
              <a:lumMod val="50000"/>
            </a:schemeClr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72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8" b="1" dirty="0">
              <a:latin typeface="Arial Narrow" panose="020B0604020202020204" pitchFamily="34" charset="0"/>
              <a:ea typeface="Open Sans Semibold" charset="0"/>
              <a:cs typeface="Arial Narrow" panose="020B0604020202020204" pitchFamily="34" charset="0"/>
            </a:endParaRPr>
          </a:p>
        </p:txBody>
      </p:sp>
      <p:sp>
        <p:nvSpPr>
          <p:cNvPr id="16" name="Shape 2671">
            <a:extLst>
              <a:ext uri="{FF2B5EF4-FFF2-40B4-BE49-F238E27FC236}">
                <a16:creationId xmlns:a16="http://schemas.microsoft.com/office/drawing/2014/main" id="{197EBF71-68C9-FE0B-FED7-ECAE55CEBB59}"/>
              </a:ext>
            </a:extLst>
          </p:cNvPr>
          <p:cNvSpPr>
            <a:spLocks noChangeAspect="1"/>
          </p:cNvSpPr>
          <p:nvPr/>
        </p:nvSpPr>
        <p:spPr>
          <a:xfrm>
            <a:off x="7934074" y="3687466"/>
            <a:ext cx="962958" cy="962978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10309" y="15421"/>
                </a:moveTo>
                <a:cubicBezTo>
                  <a:pt x="10666" y="15276"/>
                  <a:pt x="10995" y="15082"/>
                  <a:pt x="11291" y="14845"/>
                </a:cubicBezTo>
                <a:lnTo>
                  <a:pt x="11291" y="8719"/>
                </a:lnTo>
                <a:cubicBezTo>
                  <a:pt x="10995" y="8482"/>
                  <a:pt x="10666" y="8287"/>
                  <a:pt x="10309" y="8143"/>
                </a:cubicBezTo>
                <a:cubicBezTo>
                  <a:pt x="10309" y="8143"/>
                  <a:pt x="10309" y="15421"/>
                  <a:pt x="10309" y="15421"/>
                </a:cubicBezTo>
                <a:close/>
                <a:moveTo>
                  <a:pt x="12273" y="13681"/>
                </a:moveTo>
                <a:cubicBezTo>
                  <a:pt x="12585" y="13118"/>
                  <a:pt x="12764" y="12471"/>
                  <a:pt x="12764" y="11782"/>
                </a:cubicBezTo>
                <a:cubicBezTo>
                  <a:pt x="12764" y="11092"/>
                  <a:pt x="12585" y="10445"/>
                  <a:pt x="12273" y="9882"/>
                </a:cubicBezTo>
                <a:cubicBezTo>
                  <a:pt x="12273" y="9882"/>
                  <a:pt x="12273" y="13681"/>
                  <a:pt x="12273" y="13681"/>
                </a:cubicBezTo>
                <a:close/>
                <a:moveTo>
                  <a:pt x="5891" y="14373"/>
                </a:moveTo>
                <a:lnTo>
                  <a:pt x="5891" y="9190"/>
                </a:lnTo>
                <a:cubicBezTo>
                  <a:pt x="5282" y="9882"/>
                  <a:pt x="4909" y="10788"/>
                  <a:pt x="4909" y="11782"/>
                </a:cubicBezTo>
                <a:cubicBezTo>
                  <a:pt x="4909" y="12776"/>
                  <a:pt x="5282" y="13681"/>
                  <a:pt x="5891" y="14373"/>
                </a:cubicBezTo>
                <a:moveTo>
                  <a:pt x="6873" y="8384"/>
                </a:moveTo>
                <a:lnTo>
                  <a:pt x="6873" y="15179"/>
                </a:lnTo>
                <a:cubicBezTo>
                  <a:pt x="7451" y="15514"/>
                  <a:pt x="8120" y="15709"/>
                  <a:pt x="8836" y="15709"/>
                </a:cubicBezTo>
                <a:cubicBezTo>
                  <a:pt x="9003" y="15709"/>
                  <a:pt x="9166" y="15696"/>
                  <a:pt x="9327" y="15675"/>
                </a:cubicBezTo>
                <a:lnTo>
                  <a:pt x="9327" y="7888"/>
                </a:lnTo>
                <a:cubicBezTo>
                  <a:pt x="9166" y="7868"/>
                  <a:pt x="9003" y="7854"/>
                  <a:pt x="8836" y="7854"/>
                </a:cubicBezTo>
                <a:cubicBezTo>
                  <a:pt x="8120" y="7854"/>
                  <a:pt x="7451" y="8049"/>
                  <a:pt x="6873" y="8384"/>
                </a:cubicBezTo>
                <a:moveTo>
                  <a:pt x="20618" y="0"/>
                </a:moveTo>
                <a:lnTo>
                  <a:pt x="19636" y="0"/>
                </a:lnTo>
                <a:lnTo>
                  <a:pt x="19636" y="15709"/>
                </a:lnTo>
                <a:lnTo>
                  <a:pt x="20618" y="15709"/>
                </a:lnTo>
                <a:cubicBezTo>
                  <a:pt x="21160" y="15709"/>
                  <a:pt x="21600" y="15270"/>
                  <a:pt x="21600" y="14727"/>
                </a:cubicBezTo>
                <a:lnTo>
                  <a:pt x="21600" y="982"/>
                </a:lnTo>
                <a:cubicBezTo>
                  <a:pt x="21600" y="440"/>
                  <a:pt x="21160" y="0"/>
                  <a:pt x="20618" y="0"/>
                </a:cubicBezTo>
                <a:moveTo>
                  <a:pt x="8836" y="17672"/>
                </a:moveTo>
                <a:cubicBezTo>
                  <a:pt x="5583" y="17672"/>
                  <a:pt x="2945" y="15035"/>
                  <a:pt x="2945" y="11782"/>
                </a:cubicBezTo>
                <a:cubicBezTo>
                  <a:pt x="2945" y="8528"/>
                  <a:pt x="5583" y="5891"/>
                  <a:pt x="8836" y="5891"/>
                </a:cubicBezTo>
                <a:cubicBezTo>
                  <a:pt x="12090" y="5891"/>
                  <a:pt x="14727" y="8528"/>
                  <a:pt x="14727" y="11782"/>
                </a:cubicBezTo>
                <a:cubicBezTo>
                  <a:pt x="14727" y="15035"/>
                  <a:pt x="12090" y="17672"/>
                  <a:pt x="8836" y="17672"/>
                </a:cubicBezTo>
                <a:moveTo>
                  <a:pt x="14027" y="16277"/>
                </a:moveTo>
                <a:cubicBezTo>
                  <a:pt x="15072" y="15072"/>
                  <a:pt x="15709" y="13503"/>
                  <a:pt x="15709" y="11782"/>
                </a:cubicBezTo>
                <a:cubicBezTo>
                  <a:pt x="15709" y="7986"/>
                  <a:pt x="12632" y="4909"/>
                  <a:pt x="8836" y="4909"/>
                </a:cubicBezTo>
                <a:cubicBezTo>
                  <a:pt x="5041" y="4909"/>
                  <a:pt x="1964" y="7986"/>
                  <a:pt x="1964" y="11782"/>
                </a:cubicBezTo>
                <a:cubicBezTo>
                  <a:pt x="1964" y="15577"/>
                  <a:pt x="5041" y="18654"/>
                  <a:pt x="8836" y="18654"/>
                </a:cubicBezTo>
                <a:cubicBezTo>
                  <a:pt x="10557" y="18654"/>
                  <a:pt x="12127" y="18017"/>
                  <a:pt x="13333" y="16972"/>
                </a:cubicBezTo>
                <a:lnTo>
                  <a:pt x="17817" y="21456"/>
                </a:lnTo>
                <a:cubicBezTo>
                  <a:pt x="17905" y="21545"/>
                  <a:pt x="18028" y="21600"/>
                  <a:pt x="18164" y="21600"/>
                </a:cubicBezTo>
                <a:cubicBezTo>
                  <a:pt x="18434" y="21600"/>
                  <a:pt x="18655" y="21380"/>
                  <a:pt x="18655" y="21109"/>
                </a:cubicBezTo>
                <a:cubicBezTo>
                  <a:pt x="18655" y="20974"/>
                  <a:pt x="18600" y="20851"/>
                  <a:pt x="18511" y="20762"/>
                </a:cubicBezTo>
                <a:cubicBezTo>
                  <a:pt x="18511" y="20762"/>
                  <a:pt x="14027" y="16277"/>
                  <a:pt x="14027" y="16277"/>
                </a:cubicBezTo>
                <a:close/>
                <a:moveTo>
                  <a:pt x="17673" y="15709"/>
                </a:moveTo>
                <a:lnTo>
                  <a:pt x="18655" y="15709"/>
                </a:lnTo>
                <a:lnTo>
                  <a:pt x="18655" y="0"/>
                </a:lnTo>
                <a:lnTo>
                  <a:pt x="17673" y="0"/>
                </a:lnTo>
                <a:cubicBezTo>
                  <a:pt x="17673" y="0"/>
                  <a:pt x="17673" y="15709"/>
                  <a:pt x="17673" y="15709"/>
                </a:cubicBezTo>
                <a:close/>
                <a:moveTo>
                  <a:pt x="16691" y="15709"/>
                </a:moveTo>
                <a:lnTo>
                  <a:pt x="16691" y="11783"/>
                </a:lnTo>
                <a:cubicBezTo>
                  <a:pt x="16691" y="13214"/>
                  <a:pt x="16301" y="14553"/>
                  <a:pt x="15631" y="15709"/>
                </a:cubicBezTo>
                <a:cubicBezTo>
                  <a:pt x="15631" y="15709"/>
                  <a:pt x="16691" y="15709"/>
                  <a:pt x="16691" y="15709"/>
                </a:cubicBezTo>
                <a:close/>
                <a:moveTo>
                  <a:pt x="16691" y="0"/>
                </a:moveTo>
                <a:lnTo>
                  <a:pt x="14236" y="0"/>
                </a:lnTo>
                <a:lnTo>
                  <a:pt x="14236" y="6088"/>
                </a:lnTo>
                <a:cubicBezTo>
                  <a:pt x="15745" y="7519"/>
                  <a:pt x="16691" y="9538"/>
                  <a:pt x="16691" y="11781"/>
                </a:cubicBezTo>
                <a:cubicBezTo>
                  <a:pt x="16691" y="11781"/>
                  <a:pt x="16691" y="0"/>
                  <a:pt x="16691" y="0"/>
                </a:cubicBezTo>
                <a:close/>
                <a:moveTo>
                  <a:pt x="11291" y="0"/>
                </a:moveTo>
                <a:lnTo>
                  <a:pt x="10309" y="0"/>
                </a:lnTo>
                <a:lnTo>
                  <a:pt x="10309" y="4070"/>
                </a:lnTo>
                <a:cubicBezTo>
                  <a:pt x="10645" y="4134"/>
                  <a:pt x="10972" y="4219"/>
                  <a:pt x="11291" y="4324"/>
                </a:cubicBezTo>
                <a:cubicBezTo>
                  <a:pt x="11291" y="4324"/>
                  <a:pt x="11291" y="0"/>
                  <a:pt x="11291" y="0"/>
                </a:cubicBezTo>
                <a:close/>
                <a:moveTo>
                  <a:pt x="1964" y="15709"/>
                </a:moveTo>
                <a:lnTo>
                  <a:pt x="2041" y="15709"/>
                </a:lnTo>
                <a:cubicBezTo>
                  <a:pt x="2016" y="15666"/>
                  <a:pt x="1988" y="15625"/>
                  <a:pt x="1964" y="15581"/>
                </a:cubicBezTo>
                <a:cubicBezTo>
                  <a:pt x="1964" y="15581"/>
                  <a:pt x="1964" y="15709"/>
                  <a:pt x="1964" y="15709"/>
                </a:cubicBezTo>
                <a:close/>
                <a:moveTo>
                  <a:pt x="13255" y="0"/>
                </a:moveTo>
                <a:lnTo>
                  <a:pt x="12273" y="0"/>
                </a:lnTo>
                <a:lnTo>
                  <a:pt x="12273" y="4727"/>
                </a:lnTo>
                <a:cubicBezTo>
                  <a:pt x="12613" y="4894"/>
                  <a:pt x="12944" y="5077"/>
                  <a:pt x="13255" y="5289"/>
                </a:cubicBezTo>
                <a:cubicBezTo>
                  <a:pt x="13255" y="5289"/>
                  <a:pt x="13255" y="0"/>
                  <a:pt x="13255" y="0"/>
                </a:cubicBezTo>
                <a:close/>
                <a:moveTo>
                  <a:pt x="9327" y="3952"/>
                </a:moveTo>
                <a:lnTo>
                  <a:pt x="9327" y="0"/>
                </a:lnTo>
                <a:lnTo>
                  <a:pt x="6873" y="0"/>
                </a:lnTo>
                <a:lnTo>
                  <a:pt x="6873" y="4185"/>
                </a:lnTo>
                <a:cubicBezTo>
                  <a:pt x="7501" y="4023"/>
                  <a:pt x="8157" y="3927"/>
                  <a:pt x="8836" y="3927"/>
                </a:cubicBezTo>
                <a:cubicBezTo>
                  <a:pt x="9002" y="3927"/>
                  <a:pt x="9164" y="3942"/>
                  <a:pt x="9327" y="3952"/>
                </a:cubicBezTo>
                <a:moveTo>
                  <a:pt x="5891" y="0"/>
                </a:moveTo>
                <a:lnTo>
                  <a:pt x="4909" y="0"/>
                </a:lnTo>
                <a:lnTo>
                  <a:pt x="4909" y="4987"/>
                </a:lnTo>
                <a:cubicBezTo>
                  <a:pt x="5224" y="4804"/>
                  <a:pt x="5551" y="4641"/>
                  <a:pt x="5891" y="4504"/>
                </a:cubicBezTo>
                <a:cubicBezTo>
                  <a:pt x="5891" y="4504"/>
                  <a:pt x="5891" y="0"/>
                  <a:pt x="5891" y="0"/>
                </a:cubicBezTo>
                <a:close/>
                <a:moveTo>
                  <a:pt x="0" y="982"/>
                </a:moveTo>
                <a:lnTo>
                  <a:pt x="0" y="14727"/>
                </a:lnTo>
                <a:cubicBezTo>
                  <a:pt x="0" y="15270"/>
                  <a:pt x="440" y="15709"/>
                  <a:pt x="982" y="15709"/>
                </a:cubicBezTo>
                <a:lnTo>
                  <a:pt x="982" y="0"/>
                </a:lnTo>
                <a:cubicBezTo>
                  <a:pt x="440" y="0"/>
                  <a:pt x="0" y="440"/>
                  <a:pt x="0" y="982"/>
                </a:cubicBezTo>
                <a:moveTo>
                  <a:pt x="3927" y="5656"/>
                </a:moveTo>
                <a:lnTo>
                  <a:pt x="3927" y="0"/>
                </a:lnTo>
                <a:lnTo>
                  <a:pt x="1964" y="0"/>
                </a:lnTo>
                <a:lnTo>
                  <a:pt x="1964" y="7982"/>
                </a:lnTo>
                <a:cubicBezTo>
                  <a:pt x="2462" y="7084"/>
                  <a:pt x="3131" y="6294"/>
                  <a:pt x="3927" y="5656"/>
                </a:cubicBezTo>
              </a:path>
            </a:pathLst>
          </a:custGeom>
          <a:solidFill>
            <a:schemeClr val="accent2"/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72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8" b="1" dirty="0">
              <a:latin typeface="Arial Narrow" panose="020B0604020202020204" pitchFamily="34" charset="0"/>
              <a:ea typeface="Open Sans Semibold" charset="0"/>
              <a:cs typeface="Arial Narrow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7274860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>
            <a:extLst>
              <a:ext uri="{FF2B5EF4-FFF2-40B4-BE49-F238E27FC236}">
                <a16:creationId xmlns:a16="http://schemas.microsoft.com/office/drawing/2014/main" id="{C9662E2D-B76F-7D3D-E5EF-F19B0927D179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graphicFrame>
        <p:nvGraphicFramePr>
          <p:cNvPr id="2" name="Chart 1">
            <a:extLst>
              <a:ext uri="{FF2B5EF4-FFF2-40B4-BE49-F238E27FC236}">
                <a16:creationId xmlns:a16="http://schemas.microsoft.com/office/drawing/2014/main" id="{D0362F44-116F-B9E5-BCBD-E1984F260C30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0380311"/>
              </p:ext>
            </p:extLst>
          </p:nvPr>
        </p:nvGraphicFramePr>
        <p:xfrm>
          <a:off x="3213519" y="-157973"/>
          <a:ext cx="5917967" cy="762782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7" name="Donut 4">
            <a:extLst>
              <a:ext uri="{FF2B5EF4-FFF2-40B4-BE49-F238E27FC236}">
                <a16:creationId xmlns:a16="http://schemas.microsoft.com/office/drawing/2014/main" id="{2102CEFE-BABD-8FB4-6D8A-939D80CA6952}"/>
              </a:ext>
            </a:extLst>
          </p:cNvPr>
          <p:cNvSpPr>
            <a:spLocks noChangeAspect="1"/>
          </p:cNvSpPr>
          <p:nvPr/>
        </p:nvSpPr>
        <p:spPr>
          <a:xfrm>
            <a:off x="3938389" y="1432159"/>
            <a:ext cx="4408301" cy="4408301"/>
          </a:xfrm>
          <a:prstGeom prst="donut">
            <a:avLst>
              <a:gd name="adj" fmla="val 8482"/>
            </a:avLst>
          </a:prstGeom>
          <a:solidFill>
            <a:schemeClr val="bg1">
              <a:alpha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9C7ADC36-8721-1354-7876-10D3E4B58210}"/>
              </a:ext>
            </a:extLst>
          </p:cNvPr>
          <p:cNvCxnSpPr>
            <a:cxnSpLocks noChangeAspect="1"/>
          </p:cNvCxnSpPr>
          <p:nvPr/>
        </p:nvCxnSpPr>
        <p:spPr>
          <a:xfrm>
            <a:off x="1741736" y="1304374"/>
            <a:ext cx="1471784" cy="0"/>
          </a:xfrm>
          <a:prstGeom prst="line">
            <a:avLst/>
          </a:prstGeom>
          <a:ln w="38100" cap="rnd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F4B3B3B6-6800-14B2-4FFA-4D0E65938F9D}"/>
              </a:ext>
            </a:extLst>
          </p:cNvPr>
          <p:cNvCxnSpPr>
            <a:cxnSpLocks noChangeAspect="1"/>
          </p:cNvCxnSpPr>
          <p:nvPr/>
        </p:nvCxnSpPr>
        <p:spPr>
          <a:xfrm>
            <a:off x="3213519" y="1304374"/>
            <a:ext cx="1088759" cy="963827"/>
          </a:xfrm>
          <a:prstGeom prst="line">
            <a:avLst/>
          </a:prstGeom>
          <a:ln w="38100" cap="rnd">
            <a:solidFill>
              <a:schemeClr val="tx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2A68A68C-3F75-2203-A990-C4572B538816}"/>
              </a:ext>
            </a:extLst>
          </p:cNvPr>
          <p:cNvCxnSpPr>
            <a:cxnSpLocks noChangeAspect="1"/>
          </p:cNvCxnSpPr>
          <p:nvPr/>
        </p:nvCxnSpPr>
        <p:spPr>
          <a:xfrm>
            <a:off x="1956615" y="2896422"/>
            <a:ext cx="835580" cy="0"/>
          </a:xfrm>
          <a:prstGeom prst="line">
            <a:avLst/>
          </a:prstGeom>
          <a:ln w="38100" cap="rnd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A345F13A-6DF5-E1B4-B97B-885D61B7B7F5}"/>
              </a:ext>
            </a:extLst>
          </p:cNvPr>
          <p:cNvCxnSpPr>
            <a:cxnSpLocks noChangeAspect="1"/>
          </p:cNvCxnSpPr>
          <p:nvPr/>
        </p:nvCxnSpPr>
        <p:spPr>
          <a:xfrm>
            <a:off x="2793270" y="2896422"/>
            <a:ext cx="954380" cy="1693378"/>
          </a:xfrm>
          <a:prstGeom prst="line">
            <a:avLst/>
          </a:prstGeom>
          <a:ln w="38100" cap="rnd">
            <a:solidFill>
              <a:schemeClr val="tx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6B58A19-CDF5-B64F-6316-469A8CFA4388}"/>
              </a:ext>
            </a:extLst>
          </p:cNvPr>
          <p:cNvCxnSpPr>
            <a:cxnSpLocks noChangeAspect="1"/>
          </p:cNvCxnSpPr>
          <p:nvPr/>
        </p:nvCxnSpPr>
        <p:spPr>
          <a:xfrm>
            <a:off x="1956615" y="5350521"/>
            <a:ext cx="1714667" cy="0"/>
          </a:xfrm>
          <a:prstGeom prst="line">
            <a:avLst/>
          </a:prstGeom>
          <a:ln w="38100" cap="rnd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48C19931-A73F-A756-5837-ED1DDA9745BB}"/>
              </a:ext>
            </a:extLst>
          </p:cNvPr>
          <p:cNvCxnSpPr>
            <a:cxnSpLocks noChangeAspect="1"/>
          </p:cNvCxnSpPr>
          <p:nvPr/>
        </p:nvCxnSpPr>
        <p:spPr>
          <a:xfrm>
            <a:off x="3671282" y="5350519"/>
            <a:ext cx="1864228" cy="695847"/>
          </a:xfrm>
          <a:prstGeom prst="line">
            <a:avLst/>
          </a:prstGeom>
          <a:ln w="38100" cap="rnd">
            <a:solidFill>
              <a:schemeClr val="tx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BD2031B2-698C-FF32-0734-8F3E04FD72AC}"/>
              </a:ext>
            </a:extLst>
          </p:cNvPr>
          <p:cNvCxnSpPr>
            <a:cxnSpLocks noChangeAspect="1"/>
          </p:cNvCxnSpPr>
          <p:nvPr/>
        </p:nvCxnSpPr>
        <p:spPr>
          <a:xfrm flipH="1">
            <a:off x="8640026" y="1060477"/>
            <a:ext cx="1471636" cy="0"/>
          </a:xfrm>
          <a:prstGeom prst="line">
            <a:avLst/>
          </a:prstGeom>
          <a:ln w="38100" cap="rnd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39CF2423-F549-7A6E-0D77-D3DAA802AC82}"/>
              </a:ext>
            </a:extLst>
          </p:cNvPr>
          <p:cNvCxnSpPr>
            <a:cxnSpLocks noChangeAspect="1"/>
          </p:cNvCxnSpPr>
          <p:nvPr/>
        </p:nvCxnSpPr>
        <p:spPr>
          <a:xfrm flipH="1">
            <a:off x="6819223" y="1060478"/>
            <a:ext cx="1820804" cy="346358"/>
          </a:xfrm>
          <a:prstGeom prst="line">
            <a:avLst/>
          </a:prstGeom>
          <a:ln w="38100" cap="rnd">
            <a:solidFill>
              <a:schemeClr val="tx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E19D4849-4557-93E6-88AF-6C5DC74AFF57}"/>
              </a:ext>
            </a:extLst>
          </p:cNvPr>
          <p:cNvCxnSpPr>
            <a:cxnSpLocks noChangeAspect="1"/>
          </p:cNvCxnSpPr>
          <p:nvPr/>
        </p:nvCxnSpPr>
        <p:spPr>
          <a:xfrm flipH="1">
            <a:off x="9516798" y="3805846"/>
            <a:ext cx="679116" cy="0"/>
          </a:xfrm>
          <a:prstGeom prst="line">
            <a:avLst/>
          </a:prstGeom>
          <a:ln w="38100" cap="rnd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8F0A2734-1522-E31C-0A2D-2D9A264FB6F7}"/>
              </a:ext>
            </a:extLst>
          </p:cNvPr>
          <p:cNvCxnSpPr>
            <a:cxnSpLocks noChangeAspect="1"/>
          </p:cNvCxnSpPr>
          <p:nvPr/>
        </p:nvCxnSpPr>
        <p:spPr>
          <a:xfrm flipH="1" flipV="1">
            <a:off x="8481418" y="2887206"/>
            <a:ext cx="1035380" cy="918640"/>
          </a:xfrm>
          <a:prstGeom prst="line">
            <a:avLst/>
          </a:prstGeom>
          <a:ln w="38100" cap="rnd">
            <a:solidFill>
              <a:schemeClr val="tx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ECB781C3-9C3C-288A-440F-A75978C70115}"/>
              </a:ext>
            </a:extLst>
          </p:cNvPr>
          <p:cNvCxnSpPr>
            <a:cxnSpLocks noChangeAspect="1"/>
          </p:cNvCxnSpPr>
          <p:nvPr/>
        </p:nvCxnSpPr>
        <p:spPr>
          <a:xfrm flipH="1">
            <a:off x="8406266" y="5968244"/>
            <a:ext cx="1714494" cy="0"/>
          </a:xfrm>
          <a:prstGeom prst="line">
            <a:avLst/>
          </a:prstGeom>
          <a:ln w="38100" cap="rnd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04A0EC4B-E62B-4941-191A-510E22A00B31}"/>
              </a:ext>
            </a:extLst>
          </p:cNvPr>
          <p:cNvCxnSpPr>
            <a:cxnSpLocks noChangeAspect="1"/>
          </p:cNvCxnSpPr>
          <p:nvPr/>
        </p:nvCxnSpPr>
        <p:spPr>
          <a:xfrm flipH="1" flipV="1">
            <a:off x="7738724" y="5698443"/>
            <a:ext cx="667542" cy="269802"/>
          </a:xfrm>
          <a:prstGeom prst="line">
            <a:avLst/>
          </a:prstGeom>
          <a:ln w="38100" cap="rnd">
            <a:solidFill>
              <a:schemeClr val="tx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TextBox 34">
            <a:extLst>
              <a:ext uri="{FF2B5EF4-FFF2-40B4-BE49-F238E27FC236}">
                <a16:creationId xmlns:a16="http://schemas.microsoft.com/office/drawing/2014/main" id="{51FB12FC-0961-FBCA-4A8B-14B51E2FE779}"/>
              </a:ext>
            </a:extLst>
          </p:cNvPr>
          <p:cNvSpPr txBox="1"/>
          <p:nvPr/>
        </p:nvSpPr>
        <p:spPr>
          <a:xfrm>
            <a:off x="710790" y="1071257"/>
            <a:ext cx="97558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01</a:t>
            </a:r>
          </a:p>
        </p:txBody>
      </p:sp>
      <p:sp>
        <p:nvSpPr>
          <p:cNvPr id="36" name="Subtitle 2">
            <a:extLst>
              <a:ext uri="{FF2B5EF4-FFF2-40B4-BE49-F238E27FC236}">
                <a16:creationId xmlns:a16="http://schemas.microsoft.com/office/drawing/2014/main" id="{F56F47CD-6D29-6549-1397-1DB72F1A148F}"/>
              </a:ext>
            </a:extLst>
          </p:cNvPr>
          <p:cNvSpPr txBox="1">
            <a:spLocks/>
          </p:cNvSpPr>
          <p:nvPr/>
        </p:nvSpPr>
        <p:spPr>
          <a:xfrm>
            <a:off x="228600" y="1428690"/>
            <a:ext cx="1462519" cy="784830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C3759F96-4E83-E068-7656-FCB0FB1B3BA0}"/>
              </a:ext>
            </a:extLst>
          </p:cNvPr>
          <p:cNvSpPr txBox="1"/>
          <p:nvPr/>
        </p:nvSpPr>
        <p:spPr>
          <a:xfrm>
            <a:off x="761407" y="2695377"/>
            <a:ext cx="97558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38" name="Subtitle 2">
            <a:extLst>
              <a:ext uri="{FF2B5EF4-FFF2-40B4-BE49-F238E27FC236}">
                <a16:creationId xmlns:a16="http://schemas.microsoft.com/office/drawing/2014/main" id="{298341E3-A9B8-3530-D0F0-88274A760798}"/>
              </a:ext>
            </a:extLst>
          </p:cNvPr>
          <p:cNvSpPr txBox="1">
            <a:spLocks/>
          </p:cNvSpPr>
          <p:nvPr/>
        </p:nvSpPr>
        <p:spPr>
          <a:xfrm>
            <a:off x="279217" y="3052810"/>
            <a:ext cx="1462519" cy="784830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F26E4691-6397-9C8B-4B97-F307FDA0C66D}"/>
              </a:ext>
            </a:extLst>
          </p:cNvPr>
          <p:cNvSpPr txBox="1"/>
          <p:nvPr/>
        </p:nvSpPr>
        <p:spPr>
          <a:xfrm>
            <a:off x="842732" y="4993086"/>
            <a:ext cx="97558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40" name="Subtitle 2">
            <a:extLst>
              <a:ext uri="{FF2B5EF4-FFF2-40B4-BE49-F238E27FC236}">
                <a16:creationId xmlns:a16="http://schemas.microsoft.com/office/drawing/2014/main" id="{9135F404-400C-15B1-58EE-97913B88615F}"/>
              </a:ext>
            </a:extLst>
          </p:cNvPr>
          <p:cNvSpPr txBox="1">
            <a:spLocks/>
          </p:cNvSpPr>
          <p:nvPr/>
        </p:nvSpPr>
        <p:spPr>
          <a:xfrm>
            <a:off x="360542" y="5350519"/>
            <a:ext cx="1462519" cy="784830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C413A9AB-B74E-1546-6E52-80748FCB1506}"/>
              </a:ext>
            </a:extLst>
          </p:cNvPr>
          <p:cNvSpPr txBox="1"/>
          <p:nvPr/>
        </p:nvSpPr>
        <p:spPr>
          <a:xfrm>
            <a:off x="10457472" y="860144"/>
            <a:ext cx="97558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04</a:t>
            </a:r>
          </a:p>
        </p:txBody>
      </p:sp>
      <p:sp>
        <p:nvSpPr>
          <p:cNvPr id="42" name="Subtitle 2">
            <a:extLst>
              <a:ext uri="{FF2B5EF4-FFF2-40B4-BE49-F238E27FC236}">
                <a16:creationId xmlns:a16="http://schemas.microsoft.com/office/drawing/2014/main" id="{AD70E0EF-8D26-2588-1FF7-654D1E48C297}"/>
              </a:ext>
            </a:extLst>
          </p:cNvPr>
          <p:cNvSpPr txBox="1">
            <a:spLocks/>
          </p:cNvSpPr>
          <p:nvPr/>
        </p:nvSpPr>
        <p:spPr>
          <a:xfrm>
            <a:off x="10499722" y="1229476"/>
            <a:ext cx="1462519" cy="784830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3839432F-86F2-CF1B-2432-E877E93C3D34}"/>
              </a:ext>
            </a:extLst>
          </p:cNvPr>
          <p:cNvSpPr txBox="1"/>
          <p:nvPr/>
        </p:nvSpPr>
        <p:spPr>
          <a:xfrm>
            <a:off x="10408014" y="3244334"/>
            <a:ext cx="97558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05</a:t>
            </a:r>
          </a:p>
        </p:txBody>
      </p:sp>
      <p:sp>
        <p:nvSpPr>
          <p:cNvPr id="44" name="Subtitle 2">
            <a:extLst>
              <a:ext uri="{FF2B5EF4-FFF2-40B4-BE49-F238E27FC236}">
                <a16:creationId xmlns:a16="http://schemas.microsoft.com/office/drawing/2014/main" id="{D2DB04D9-58A9-7D19-A778-C8E58842EECF}"/>
              </a:ext>
            </a:extLst>
          </p:cNvPr>
          <p:cNvSpPr txBox="1">
            <a:spLocks/>
          </p:cNvSpPr>
          <p:nvPr/>
        </p:nvSpPr>
        <p:spPr>
          <a:xfrm>
            <a:off x="10450264" y="3613666"/>
            <a:ext cx="1462519" cy="784830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628AEF73-1570-296A-57D2-DC10FD9EF3C6}"/>
              </a:ext>
            </a:extLst>
          </p:cNvPr>
          <p:cNvSpPr txBox="1"/>
          <p:nvPr/>
        </p:nvSpPr>
        <p:spPr>
          <a:xfrm>
            <a:off x="10322267" y="5450840"/>
            <a:ext cx="97558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06</a:t>
            </a:r>
          </a:p>
        </p:txBody>
      </p:sp>
      <p:sp>
        <p:nvSpPr>
          <p:cNvPr id="46" name="Subtitle 2">
            <a:extLst>
              <a:ext uri="{FF2B5EF4-FFF2-40B4-BE49-F238E27FC236}">
                <a16:creationId xmlns:a16="http://schemas.microsoft.com/office/drawing/2014/main" id="{280AFE93-7AC2-50A6-0509-AD0EF8E1D450}"/>
              </a:ext>
            </a:extLst>
          </p:cNvPr>
          <p:cNvSpPr txBox="1">
            <a:spLocks/>
          </p:cNvSpPr>
          <p:nvPr/>
        </p:nvSpPr>
        <p:spPr>
          <a:xfrm>
            <a:off x="10364517" y="5820172"/>
            <a:ext cx="1462519" cy="784830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4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</p:spTree>
    <p:extLst>
      <p:ext uri="{BB962C8B-B14F-4D97-AF65-F5344CB8AC3E}">
        <p14:creationId xmlns:p14="http://schemas.microsoft.com/office/powerpoint/2010/main" val="284598774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>
            <a:extLst>
              <a:ext uri="{FF2B5EF4-FFF2-40B4-BE49-F238E27FC236}">
                <a16:creationId xmlns:a16="http://schemas.microsoft.com/office/drawing/2014/main" id="{C9662E2D-B76F-7D3D-E5EF-F19B0927D179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249FE64F-5754-E9BE-297B-15113D090196}"/>
              </a:ext>
            </a:extLst>
          </p:cNvPr>
          <p:cNvSpPr txBox="1"/>
          <p:nvPr/>
        </p:nvSpPr>
        <p:spPr>
          <a:xfrm>
            <a:off x="3001063" y="1125439"/>
            <a:ext cx="1798697" cy="52322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8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01</a:t>
            </a:r>
          </a:p>
        </p:txBody>
      </p:sp>
      <p:sp>
        <p:nvSpPr>
          <p:cNvPr id="32" name="Subtitle 2">
            <a:extLst>
              <a:ext uri="{FF2B5EF4-FFF2-40B4-BE49-F238E27FC236}">
                <a16:creationId xmlns:a16="http://schemas.microsoft.com/office/drawing/2014/main" id="{15483B1D-6806-ED57-21B1-063F781F40BE}"/>
              </a:ext>
            </a:extLst>
          </p:cNvPr>
          <p:cNvSpPr txBox="1">
            <a:spLocks/>
          </p:cNvSpPr>
          <p:nvPr/>
        </p:nvSpPr>
        <p:spPr>
          <a:xfrm>
            <a:off x="2983877" y="1594783"/>
            <a:ext cx="2050359" cy="1061829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20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8" name="Donut 4">
            <a:extLst>
              <a:ext uri="{FF2B5EF4-FFF2-40B4-BE49-F238E27FC236}">
                <a16:creationId xmlns:a16="http://schemas.microsoft.com/office/drawing/2014/main" id="{FC05A8E7-FBBF-4FB8-AE9E-4CAA7847015B}"/>
              </a:ext>
            </a:extLst>
          </p:cNvPr>
          <p:cNvSpPr>
            <a:spLocks noChangeAspect="1"/>
          </p:cNvSpPr>
          <p:nvPr/>
        </p:nvSpPr>
        <p:spPr>
          <a:xfrm>
            <a:off x="4625353" y="1522028"/>
            <a:ext cx="3017520" cy="3017520"/>
          </a:xfrm>
          <a:prstGeom prst="donut">
            <a:avLst>
              <a:gd name="adj" fmla="val 8735"/>
            </a:avLst>
          </a:prstGeom>
          <a:solidFill>
            <a:schemeClr val="bg1">
              <a:alpha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B58542EC-D682-BE84-4BC9-510EF7624180}"/>
              </a:ext>
            </a:extLst>
          </p:cNvPr>
          <p:cNvSpPr txBox="1"/>
          <p:nvPr/>
        </p:nvSpPr>
        <p:spPr>
          <a:xfrm>
            <a:off x="3036173" y="4016328"/>
            <a:ext cx="1798697" cy="52322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8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10" name="Subtitle 2">
            <a:extLst>
              <a:ext uri="{FF2B5EF4-FFF2-40B4-BE49-F238E27FC236}">
                <a16:creationId xmlns:a16="http://schemas.microsoft.com/office/drawing/2014/main" id="{5E1F4B69-200E-9044-E09E-336B05D1AFD1}"/>
              </a:ext>
            </a:extLst>
          </p:cNvPr>
          <p:cNvSpPr txBox="1">
            <a:spLocks/>
          </p:cNvSpPr>
          <p:nvPr/>
        </p:nvSpPr>
        <p:spPr>
          <a:xfrm>
            <a:off x="3093600" y="4579702"/>
            <a:ext cx="2050359" cy="1061829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20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F2E0BA7F-96CD-988E-99B5-C5C0C85F0D26}"/>
              </a:ext>
            </a:extLst>
          </p:cNvPr>
          <p:cNvSpPr txBox="1"/>
          <p:nvPr/>
        </p:nvSpPr>
        <p:spPr>
          <a:xfrm>
            <a:off x="9629622" y="1071563"/>
            <a:ext cx="1798697" cy="52322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8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13" name="Subtitle 2">
            <a:extLst>
              <a:ext uri="{FF2B5EF4-FFF2-40B4-BE49-F238E27FC236}">
                <a16:creationId xmlns:a16="http://schemas.microsoft.com/office/drawing/2014/main" id="{30F04D65-B394-D13C-A1C9-2809857E69A6}"/>
              </a:ext>
            </a:extLst>
          </p:cNvPr>
          <p:cNvSpPr txBox="1">
            <a:spLocks/>
          </p:cNvSpPr>
          <p:nvPr/>
        </p:nvSpPr>
        <p:spPr>
          <a:xfrm>
            <a:off x="9654311" y="1557066"/>
            <a:ext cx="2050359" cy="1061829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20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graphicFrame>
        <p:nvGraphicFramePr>
          <p:cNvPr id="2" name="Chart 1">
            <a:extLst>
              <a:ext uri="{FF2B5EF4-FFF2-40B4-BE49-F238E27FC236}">
                <a16:creationId xmlns:a16="http://schemas.microsoft.com/office/drawing/2014/main" id="{40077A5B-CFCE-4CEA-A5E8-C10D7E0913E3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719185423"/>
              </p:ext>
            </p:extLst>
          </p:nvPr>
        </p:nvGraphicFramePr>
        <p:xfrm>
          <a:off x="33959" y="776638"/>
          <a:ext cx="2753210" cy="27432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aphicFrame>
        <p:nvGraphicFramePr>
          <p:cNvPr id="7" name="Chart 6">
            <a:extLst>
              <a:ext uri="{FF2B5EF4-FFF2-40B4-BE49-F238E27FC236}">
                <a16:creationId xmlns:a16="http://schemas.microsoft.com/office/drawing/2014/main" id="{2601D1AD-DD65-992C-9D21-00283273F1F5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721650906"/>
              </p:ext>
            </p:extLst>
          </p:nvPr>
        </p:nvGraphicFramePr>
        <p:xfrm>
          <a:off x="-393539" y="3622655"/>
          <a:ext cx="3998232" cy="27432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4"/>
          </a:graphicData>
        </a:graphic>
      </p:graphicFrame>
      <p:graphicFrame>
        <p:nvGraphicFramePr>
          <p:cNvPr id="17" name="Chart 16">
            <a:extLst>
              <a:ext uri="{FF2B5EF4-FFF2-40B4-BE49-F238E27FC236}">
                <a16:creationId xmlns:a16="http://schemas.microsoft.com/office/drawing/2014/main" id="{1FC1F457-2AAB-9FB2-E9FC-94504BF611E0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789612224"/>
              </p:ext>
            </p:extLst>
          </p:nvPr>
        </p:nvGraphicFramePr>
        <p:xfrm>
          <a:off x="6305370" y="754097"/>
          <a:ext cx="3998232" cy="27432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5"/>
          </a:graphicData>
        </a:graphic>
      </p:graphicFrame>
      <p:sp>
        <p:nvSpPr>
          <p:cNvPr id="19" name="Shape 2849">
            <a:extLst>
              <a:ext uri="{FF2B5EF4-FFF2-40B4-BE49-F238E27FC236}">
                <a16:creationId xmlns:a16="http://schemas.microsoft.com/office/drawing/2014/main" id="{62AB6DA1-F236-8E31-3A85-BCB7D498844A}"/>
              </a:ext>
            </a:extLst>
          </p:cNvPr>
          <p:cNvSpPr>
            <a:spLocks noChangeAspect="1"/>
          </p:cNvSpPr>
          <p:nvPr/>
        </p:nvSpPr>
        <p:spPr>
          <a:xfrm>
            <a:off x="1136851" y="4539548"/>
            <a:ext cx="878662" cy="759566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582" extrusionOk="0">
                <a:moveTo>
                  <a:pt x="13421" y="20466"/>
                </a:moveTo>
                <a:lnTo>
                  <a:pt x="12630" y="20221"/>
                </a:lnTo>
                <a:cubicBezTo>
                  <a:pt x="13305" y="19604"/>
                  <a:pt x="13745" y="18664"/>
                  <a:pt x="13745" y="17589"/>
                </a:cubicBezTo>
                <a:cubicBezTo>
                  <a:pt x="13745" y="16189"/>
                  <a:pt x="13013" y="14988"/>
                  <a:pt x="11967" y="14465"/>
                </a:cubicBezTo>
                <a:lnTo>
                  <a:pt x="11702" y="15585"/>
                </a:lnTo>
                <a:cubicBezTo>
                  <a:pt x="12330" y="15964"/>
                  <a:pt x="12764" y="16715"/>
                  <a:pt x="12764" y="17589"/>
                </a:cubicBezTo>
                <a:cubicBezTo>
                  <a:pt x="12764" y="18299"/>
                  <a:pt x="12477" y="18923"/>
                  <a:pt x="12035" y="19336"/>
                </a:cubicBezTo>
                <a:lnTo>
                  <a:pt x="12296" y="18213"/>
                </a:lnTo>
                <a:cubicBezTo>
                  <a:pt x="12327" y="18073"/>
                  <a:pt x="12314" y="17918"/>
                  <a:pt x="12246" y="17782"/>
                </a:cubicBezTo>
                <a:cubicBezTo>
                  <a:pt x="12111" y="17511"/>
                  <a:pt x="11811" y="17418"/>
                  <a:pt x="11576" y="17574"/>
                </a:cubicBezTo>
                <a:cubicBezTo>
                  <a:pt x="11459" y="17653"/>
                  <a:pt x="11380" y="17779"/>
                  <a:pt x="11347" y="17920"/>
                </a:cubicBezTo>
                <a:lnTo>
                  <a:pt x="10808" y="20244"/>
                </a:lnTo>
                <a:cubicBezTo>
                  <a:pt x="10776" y="20384"/>
                  <a:pt x="10789" y="20539"/>
                  <a:pt x="10857" y="20675"/>
                </a:cubicBezTo>
                <a:cubicBezTo>
                  <a:pt x="10920" y="20802"/>
                  <a:pt x="11021" y="20885"/>
                  <a:pt x="11133" y="20927"/>
                </a:cubicBezTo>
                <a:lnTo>
                  <a:pt x="11126" y="20956"/>
                </a:lnTo>
                <a:cubicBezTo>
                  <a:pt x="11142" y="20954"/>
                  <a:pt x="11158" y="20948"/>
                  <a:pt x="11173" y="20945"/>
                </a:cubicBezTo>
                <a:lnTo>
                  <a:pt x="13166" y="21562"/>
                </a:lnTo>
                <a:cubicBezTo>
                  <a:pt x="13288" y="21600"/>
                  <a:pt x="13422" y="21584"/>
                  <a:pt x="13539" y="21506"/>
                </a:cubicBezTo>
                <a:cubicBezTo>
                  <a:pt x="13774" y="21350"/>
                  <a:pt x="13855" y="21002"/>
                  <a:pt x="13719" y="20730"/>
                </a:cubicBezTo>
                <a:cubicBezTo>
                  <a:pt x="13651" y="20595"/>
                  <a:pt x="13542" y="20503"/>
                  <a:pt x="13421" y="20466"/>
                </a:cubicBezTo>
                <a:moveTo>
                  <a:pt x="18634" y="7273"/>
                </a:moveTo>
                <a:cubicBezTo>
                  <a:pt x="18643" y="7119"/>
                  <a:pt x="18655" y="6966"/>
                  <a:pt x="18655" y="6809"/>
                </a:cubicBezTo>
                <a:cubicBezTo>
                  <a:pt x="18655" y="3049"/>
                  <a:pt x="16017" y="0"/>
                  <a:pt x="12764" y="0"/>
                </a:cubicBezTo>
                <a:cubicBezTo>
                  <a:pt x="10499" y="0"/>
                  <a:pt x="8536" y="1479"/>
                  <a:pt x="7550" y="3645"/>
                </a:cubicBezTo>
                <a:cubicBezTo>
                  <a:pt x="7185" y="3492"/>
                  <a:pt x="6793" y="3404"/>
                  <a:pt x="6382" y="3404"/>
                </a:cubicBezTo>
                <a:cubicBezTo>
                  <a:pt x="4484" y="3404"/>
                  <a:pt x="2945" y="5183"/>
                  <a:pt x="2945" y="7376"/>
                </a:cubicBezTo>
                <a:cubicBezTo>
                  <a:pt x="2945" y="7662"/>
                  <a:pt x="2973" y="7940"/>
                  <a:pt x="3022" y="8208"/>
                </a:cubicBezTo>
                <a:cubicBezTo>
                  <a:pt x="1267" y="8884"/>
                  <a:pt x="0" y="10794"/>
                  <a:pt x="0" y="13050"/>
                </a:cubicBezTo>
                <a:cubicBezTo>
                  <a:pt x="0" y="15871"/>
                  <a:pt x="1978" y="18157"/>
                  <a:pt x="4418" y="18157"/>
                </a:cubicBezTo>
                <a:lnTo>
                  <a:pt x="6382" y="18157"/>
                </a:lnTo>
                <a:cubicBezTo>
                  <a:pt x="6653" y="18157"/>
                  <a:pt x="6873" y="17903"/>
                  <a:pt x="6873" y="17589"/>
                </a:cubicBezTo>
                <a:cubicBezTo>
                  <a:pt x="6873" y="17276"/>
                  <a:pt x="6653" y="17022"/>
                  <a:pt x="6382" y="17022"/>
                </a:cubicBezTo>
                <a:lnTo>
                  <a:pt x="4418" y="17022"/>
                </a:lnTo>
                <a:cubicBezTo>
                  <a:pt x="2524" y="17022"/>
                  <a:pt x="982" y="15240"/>
                  <a:pt x="982" y="13050"/>
                </a:cubicBezTo>
                <a:cubicBezTo>
                  <a:pt x="982" y="11339"/>
                  <a:pt x="1926" y="9826"/>
                  <a:pt x="3333" y="9284"/>
                </a:cubicBezTo>
                <a:lnTo>
                  <a:pt x="4165" y="8964"/>
                </a:lnTo>
                <a:lnTo>
                  <a:pt x="3982" y="7971"/>
                </a:lnTo>
                <a:cubicBezTo>
                  <a:pt x="3946" y="7773"/>
                  <a:pt x="3927" y="7572"/>
                  <a:pt x="3927" y="7376"/>
                </a:cubicBezTo>
                <a:cubicBezTo>
                  <a:pt x="3927" y="5812"/>
                  <a:pt x="5028" y="4539"/>
                  <a:pt x="6382" y="4539"/>
                </a:cubicBezTo>
                <a:cubicBezTo>
                  <a:pt x="6661" y="4539"/>
                  <a:pt x="6942" y="4597"/>
                  <a:pt x="7215" y="4712"/>
                </a:cubicBezTo>
                <a:lnTo>
                  <a:pt x="8019" y="5049"/>
                </a:lnTo>
                <a:lnTo>
                  <a:pt x="8418" y="4173"/>
                </a:lnTo>
                <a:cubicBezTo>
                  <a:pt x="9272" y="2299"/>
                  <a:pt x="10937" y="1135"/>
                  <a:pt x="12764" y="1135"/>
                </a:cubicBezTo>
                <a:cubicBezTo>
                  <a:pt x="15470" y="1135"/>
                  <a:pt x="17673" y="3680"/>
                  <a:pt x="17673" y="6809"/>
                </a:cubicBezTo>
                <a:cubicBezTo>
                  <a:pt x="17673" y="6908"/>
                  <a:pt x="17666" y="7005"/>
                  <a:pt x="17660" y="7102"/>
                </a:cubicBezTo>
                <a:lnTo>
                  <a:pt x="17655" y="7199"/>
                </a:lnTo>
                <a:lnTo>
                  <a:pt x="17610" y="7998"/>
                </a:lnTo>
                <a:lnTo>
                  <a:pt x="18245" y="8315"/>
                </a:lnTo>
                <a:cubicBezTo>
                  <a:pt x="19687" y="9034"/>
                  <a:pt x="20618" y="10670"/>
                  <a:pt x="20618" y="12483"/>
                </a:cubicBezTo>
                <a:cubicBezTo>
                  <a:pt x="20618" y="14986"/>
                  <a:pt x="18856" y="17022"/>
                  <a:pt x="16691" y="17022"/>
                </a:cubicBezTo>
                <a:lnTo>
                  <a:pt x="15218" y="17022"/>
                </a:lnTo>
                <a:cubicBezTo>
                  <a:pt x="14947" y="17022"/>
                  <a:pt x="14727" y="17276"/>
                  <a:pt x="14727" y="17589"/>
                </a:cubicBezTo>
                <a:cubicBezTo>
                  <a:pt x="14727" y="17903"/>
                  <a:pt x="14947" y="18157"/>
                  <a:pt x="15218" y="18157"/>
                </a:cubicBezTo>
                <a:lnTo>
                  <a:pt x="16691" y="18157"/>
                </a:lnTo>
                <a:cubicBezTo>
                  <a:pt x="19402" y="18157"/>
                  <a:pt x="21600" y="15617"/>
                  <a:pt x="21600" y="12483"/>
                </a:cubicBezTo>
                <a:cubicBezTo>
                  <a:pt x="21600" y="10147"/>
                  <a:pt x="20378" y="8143"/>
                  <a:pt x="18634" y="7273"/>
                </a:cubicBezTo>
                <a:moveTo>
                  <a:pt x="10773" y="14522"/>
                </a:moveTo>
                <a:cubicBezTo>
                  <a:pt x="10711" y="14398"/>
                  <a:pt x="10613" y="14316"/>
                  <a:pt x="10504" y="14274"/>
                </a:cubicBezTo>
                <a:lnTo>
                  <a:pt x="10517" y="14218"/>
                </a:lnTo>
                <a:cubicBezTo>
                  <a:pt x="10484" y="14221"/>
                  <a:pt x="10451" y="14231"/>
                  <a:pt x="10418" y="14240"/>
                </a:cubicBezTo>
                <a:lnTo>
                  <a:pt x="8463" y="13634"/>
                </a:lnTo>
                <a:lnTo>
                  <a:pt x="8463" y="13635"/>
                </a:lnTo>
                <a:cubicBezTo>
                  <a:pt x="8343" y="13598"/>
                  <a:pt x="8209" y="13613"/>
                  <a:pt x="8091" y="13692"/>
                </a:cubicBezTo>
                <a:cubicBezTo>
                  <a:pt x="7856" y="13848"/>
                  <a:pt x="7776" y="14195"/>
                  <a:pt x="7911" y="14466"/>
                </a:cubicBezTo>
                <a:cubicBezTo>
                  <a:pt x="7979" y="14602"/>
                  <a:pt x="8088" y="14693"/>
                  <a:pt x="8210" y="14731"/>
                </a:cubicBezTo>
                <a:lnTo>
                  <a:pt x="8965" y="14964"/>
                </a:lnTo>
                <a:cubicBezTo>
                  <a:pt x="8292" y="15580"/>
                  <a:pt x="7855" y="16518"/>
                  <a:pt x="7855" y="17589"/>
                </a:cubicBezTo>
                <a:cubicBezTo>
                  <a:pt x="7855" y="19007"/>
                  <a:pt x="8604" y="20220"/>
                  <a:pt x="9671" y="20732"/>
                </a:cubicBezTo>
                <a:lnTo>
                  <a:pt x="9934" y="19617"/>
                </a:lnTo>
                <a:cubicBezTo>
                  <a:pt x="9286" y="19246"/>
                  <a:pt x="8836" y="18482"/>
                  <a:pt x="8836" y="17589"/>
                </a:cubicBezTo>
                <a:cubicBezTo>
                  <a:pt x="8836" y="16857"/>
                  <a:pt x="9142" y="16215"/>
                  <a:pt x="9609" y="15802"/>
                </a:cubicBezTo>
                <a:lnTo>
                  <a:pt x="9335" y="16984"/>
                </a:lnTo>
                <a:cubicBezTo>
                  <a:pt x="9303" y="17124"/>
                  <a:pt x="9317" y="17279"/>
                  <a:pt x="9384" y="17415"/>
                </a:cubicBezTo>
                <a:cubicBezTo>
                  <a:pt x="9520" y="17686"/>
                  <a:pt x="9820" y="17779"/>
                  <a:pt x="10055" y="17623"/>
                </a:cubicBezTo>
                <a:cubicBezTo>
                  <a:pt x="10172" y="17544"/>
                  <a:pt x="10251" y="17418"/>
                  <a:pt x="10283" y="17278"/>
                </a:cubicBezTo>
                <a:lnTo>
                  <a:pt x="10823" y="14952"/>
                </a:lnTo>
                <a:cubicBezTo>
                  <a:pt x="10855" y="14812"/>
                  <a:pt x="10841" y="14658"/>
                  <a:pt x="10773" y="14522"/>
                </a:cubicBezTo>
              </a:path>
            </a:pathLst>
          </a:custGeom>
          <a:solidFill>
            <a:schemeClr val="accent1">
              <a:lumMod val="75000"/>
            </a:schemeClr>
          </a:solidFill>
          <a:ln w="12700">
            <a:noFill/>
            <a:miter lim="400000"/>
          </a:ln>
        </p:spPr>
        <p:txBody>
          <a:bodyPr lIns="38090" tIns="38090" rIns="38090" bIns="38090" anchor="ctr"/>
          <a:lstStyle/>
          <a:p>
            <a:pPr defTabSz="457072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8" b="1" dirty="0">
              <a:latin typeface="Arial Narrow" panose="020B0604020202020204" pitchFamily="34" charset="0"/>
              <a:ea typeface="Open Sans Semibold" charset="0"/>
              <a:cs typeface="Arial Narrow" panose="020B0604020202020204" pitchFamily="34" charset="0"/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D96BDD20-FACC-3999-7C46-9E86FF8568C6}"/>
              </a:ext>
            </a:extLst>
          </p:cNvPr>
          <p:cNvSpPr txBox="1"/>
          <p:nvPr/>
        </p:nvSpPr>
        <p:spPr>
          <a:xfrm>
            <a:off x="9740337" y="3902989"/>
            <a:ext cx="1798697" cy="523220"/>
          </a:xfrm>
          <a:prstGeom prst="rect">
            <a:avLst/>
          </a:prstGeom>
          <a:noFill/>
        </p:spPr>
        <p:txBody>
          <a:bodyPr wrap="square" rtlCol="0" anchor="b" anchorCtr="0">
            <a:spAutoFit/>
          </a:bodyPr>
          <a:lstStyle/>
          <a:p>
            <a:r>
              <a:rPr lang="en-US" sz="28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04</a:t>
            </a:r>
          </a:p>
        </p:txBody>
      </p:sp>
      <p:sp>
        <p:nvSpPr>
          <p:cNvPr id="21" name="Subtitle 2">
            <a:extLst>
              <a:ext uri="{FF2B5EF4-FFF2-40B4-BE49-F238E27FC236}">
                <a16:creationId xmlns:a16="http://schemas.microsoft.com/office/drawing/2014/main" id="{D6630416-FCC3-F1F6-D897-CB4FB2700734}"/>
              </a:ext>
            </a:extLst>
          </p:cNvPr>
          <p:cNvSpPr txBox="1">
            <a:spLocks/>
          </p:cNvSpPr>
          <p:nvPr/>
        </p:nvSpPr>
        <p:spPr>
          <a:xfrm>
            <a:off x="9765026" y="4388492"/>
            <a:ext cx="2050359" cy="1061829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20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in this text box.</a:t>
            </a:r>
          </a:p>
        </p:txBody>
      </p:sp>
      <p:graphicFrame>
        <p:nvGraphicFramePr>
          <p:cNvPr id="22" name="Chart 21">
            <a:extLst>
              <a:ext uri="{FF2B5EF4-FFF2-40B4-BE49-F238E27FC236}">
                <a16:creationId xmlns:a16="http://schemas.microsoft.com/office/drawing/2014/main" id="{4450C2F1-9844-1E2F-248D-6F31CA518395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091208253"/>
              </p:ext>
            </p:extLst>
          </p:nvPr>
        </p:nvGraphicFramePr>
        <p:xfrm>
          <a:off x="6416085" y="3585523"/>
          <a:ext cx="3998232" cy="27432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6"/>
          </a:graphicData>
        </a:graphic>
      </p:graphicFrame>
      <p:sp>
        <p:nvSpPr>
          <p:cNvPr id="23" name="Shape 2853">
            <a:extLst>
              <a:ext uri="{FF2B5EF4-FFF2-40B4-BE49-F238E27FC236}">
                <a16:creationId xmlns:a16="http://schemas.microsoft.com/office/drawing/2014/main" id="{BACEF10A-1963-5B2F-4853-316DE7DF514D}"/>
              </a:ext>
            </a:extLst>
          </p:cNvPr>
          <p:cNvSpPr>
            <a:spLocks noChangeAspect="1"/>
          </p:cNvSpPr>
          <p:nvPr/>
        </p:nvSpPr>
        <p:spPr>
          <a:xfrm>
            <a:off x="8119621" y="4583041"/>
            <a:ext cx="672895" cy="822427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9600" y="8836"/>
                </a:moveTo>
                <a:cubicBezTo>
                  <a:pt x="9600" y="8295"/>
                  <a:pt x="10138" y="7855"/>
                  <a:pt x="10800" y="7855"/>
                </a:cubicBezTo>
                <a:cubicBezTo>
                  <a:pt x="11462" y="7855"/>
                  <a:pt x="12000" y="8295"/>
                  <a:pt x="12000" y="8836"/>
                </a:cubicBezTo>
                <a:cubicBezTo>
                  <a:pt x="12000" y="9378"/>
                  <a:pt x="11462" y="9818"/>
                  <a:pt x="10800" y="9818"/>
                </a:cubicBezTo>
                <a:cubicBezTo>
                  <a:pt x="10138" y="9818"/>
                  <a:pt x="9600" y="9378"/>
                  <a:pt x="9600" y="8836"/>
                </a:cubicBezTo>
                <a:moveTo>
                  <a:pt x="13200" y="8836"/>
                </a:moveTo>
                <a:cubicBezTo>
                  <a:pt x="13200" y="7752"/>
                  <a:pt x="12125" y="6873"/>
                  <a:pt x="10800" y="6873"/>
                </a:cubicBezTo>
                <a:cubicBezTo>
                  <a:pt x="9475" y="6873"/>
                  <a:pt x="8400" y="7752"/>
                  <a:pt x="8400" y="8836"/>
                </a:cubicBezTo>
                <a:cubicBezTo>
                  <a:pt x="8400" y="9921"/>
                  <a:pt x="9475" y="10800"/>
                  <a:pt x="10800" y="10800"/>
                </a:cubicBezTo>
                <a:cubicBezTo>
                  <a:pt x="12125" y="10800"/>
                  <a:pt x="13200" y="9921"/>
                  <a:pt x="13200" y="8836"/>
                </a:cubicBezTo>
                <a:moveTo>
                  <a:pt x="17400" y="8836"/>
                </a:moveTo>
                <a:cubicBezTo>
                  <a:pt x="17400" y="5854"/>
                  <a:pt x="14445" y="3436"/>
                  <a:pt x="10800" y="3436"/>
                </a:cubicBezTo>
                <a:cubicBezTo>
                  <a:pt x="7155" y="3436"/>
                  <a:pt x="4200" y="5854"/>
                  <a:pt x="4200" y="8836"/>
                </a:cubicBezTo>
                <a:cubicBezTo>
                  <a:pt x="4200" y="10437"/>
                  <a:pt x="5056" y="11870"/>
                  <a:pt x="6408" y="12860"/>
                </a:cubicBezTo>
                <a:cubicBezTo>
                  <a:pt x="6570" y="12537"/>
                  <a:pt x="6778" y="12249"/>
                  <a:pt x="7035" y="12000"/>
                </a:cubicBezTo>
                <a:cubicBezTo>
                  <a:pt x="6028" y="11198"/>
                  <a:pt x="5400" y="10078"/>
                  <a:pt x="5400" y="8836"/>
                </a:cubicBezTo>
                <a:cubicBezTo>
                  <a:pt x="5400" y="6396"/>
                  <a:pt x="7818" y="4418"/>
                  <a:pt x="10800" y="4418"/>
                </a:cubicBezTo>
                <a:cubicBezTo>
                  <a:pt x="13783" y="4418"/>
                  <a:pt x="16200" y="6396"/>
                  <a:pt x="16200" y="8836"/>
                </a:cubicBezTo>
                <a:cubicBezTo>
                  <a:pt x="16200" y="10094"/>
                  <a:pt x="15555" y="11226"/>
                  <a:pt x="14524" y="12030"/>
                </a:cubicBezTo>
                <a:cubicBezTo>
                  <a:pt x="14780" y="12280"/>
                  <a:pt x="14989" y="12568"/>
                  <a:pt x="15154" y="12887"/>
                </a:cubicBezTo>
                <a:cubicBezTo>
                  <a:pt x="16528" y="11898"/>
                  <a:pt x="17400" y="10452"/>
                  <a:pt x="17400" y="8836"/>
                </a:cubicBezTo>
                <a:moveTo>
                  <a:pt x="10800" y="0"/>
                </a:moveTo>
                <a:cubicBezTo>
                  <a:pt x="4835" y="0"/>
                  <a:pt x="0" y="3957"/>
                  <a:pt x="0" y="8836"/>
                </a:cubicBezTo>
                <a:cubicBezTo>
                  <a:pt x="0" y="12363"/>
                  <a:pt x="2531" y="15397"/>
                  <a:pt x="6181" y="16815"/>
                </a:cubicBezTo>
                <a:cubicBezTo>
                  <a:pt x="6125" y="16401"/>
                  <a:pt x="6080" y="16009"/>
                  <a:pt x="6049" y="15656"/>
                </a:cubicBezTo>
                <a:cubicBezTo>
                  <a:pt x="3155" y="14303"/>
                  <a:pt x="1200" y="11759"/>
                  <a:pt x="1200" y="8836"/>
                </a:cubicBezTo>
                <a:cubicBezTo>
                  <a:pt x="1200" y="4499"/>
                  <a:pt x="5498" y="982"/>
                  <a:pt x="10800" y="982"/>
                </a:cubicBezTo>
                <a:cubicBezTo>
                  <a:pt x="16102" y="982"/>
                  <a:pt x="20400" y="4499"/>
                  <a:pt x="20400" y="8836"/>
                </a:cubicBezTo>
                <a:cubicBezTo>
                  <a:pt x="20400" y="11756"/>
                  <a:pt x="18449" y="14298"/>
                  <a:pt x="15560" y="15652"/>
                </a:cubicBezTo>
                <a:cubicBezTo>
                  <a:pt x="15532" y="16000"/>
                  <a:pt x="15490" y="16392"/>
                  <a:pt x="15433" y="16809"/>
                </a:cubicBezTo>
                <a:cubicBezTo>
                  <a:pt x="19076" y="15390"/>
                  <a:pt x="21600" y="12358"/>
                  <a:pt x="21600" y="8836"/>
                </a:cubicBezTo>
                <a:cubicBezTo>
                  <a:pt x="21600" y="3957"/>
                  <a:pt x="16765" y="0"/>
                  <a:pt x="10800" y="0"/>
                </a:cubicBezTo>
                <a:moveTo>
                  <a:pt x="12127" y="20179"/>
                </a:moveTo>
                <a:cubicBezTo>
                  <a:pt x="11972" y="20432"/>
                  <a:pt x="11842" y="20560"/>
                  <a:pt x="11770" y="20618"/>
                </a:cubicBezTo>
                <a:lnTo>
                  <a:pt x="9830" y="20618"/>
                </a:lnTo>
                <a:cubicBezTo>
                  <a:pt x="9758" y="20560"/>
                  <a:pt x="9628" y="20432"/>
                  <a:pt x="9473" y="20179"/>
                </a:cubicBezTo>
                <a:cubicBezTo>
                  <a:pt x="9032" y="19457"/>
                  <a:pt x="8400" y="16247"/>
                  <a:pt x="8400" y="14727"/>
                </a:cubicBezTo>
                <a:cubicBezTo>
                  <a:pt x="8400" y="13278"/>
                  <a:pt x="9028" y="12764"/>
                  <a:pt x="10800" y="12764"/>
                </a:cubicBezTo>
                <a:cubicBezTo>
                  <a:pt x="12572" y="12764"/>
                  <a:pt x="13200" y="13278"/>
                  <a:pt x="13200" y="14727"/>
                </a:cubicBezTo>
                <a:cubicBezTo>
                  <a:pt x="13200" y="16247"/>
                  <a:pt x="12568" y="19457"/>
                  <a:pt x="12127" y="20179"/>
                </a:cubicBezTo>
                <a:moveTo>
                  <a:pt x="10800" y="11782"/>
                </a:moveTo>
                <a:cubicBezTo>
                  <a:pt x="7800" y="11782"/>
                  <a:pt x="7200" y="13255"/>
                  <a:pt x="7200" y="14727"/>
                </a:cubicBezTo>
                <a:cubicBezTo>
                  <a:pt x="7200" y="16200"/>
                  <a:pt x="7800" y="19636"/>
                  <a:pt x="8400" y="20618"/>
                </a:cubicBezTo>
                <a:cubicBezTo>
                  <a:pt x="9000" y="21600"/>
                  <a:pt x="9600" y="21600"/>
                  <a:pt x="9600" y="21600"/>
                </a:cubicBezTo>
                <a:lnTo>
                  <a:pt x="12000" y="21600"/>
                </a:lnTo>
                <a:cubicBezTo>
                  <a:pt x="12000" y="21600"/>
                  <a:pt x="12600" y="21600"/>
                  <a:pt x="13200" y="20618"/>
                </a:cubicBezTo>
                <a:cubicBezTo>
                  <a:pt x="13800" y="19636"/>
                  <a:pt x="14400" y="16200"/>
                  <a:pt x="14400" y="14727"/>
                </a:cubicBezTo>
                <a:cubicBezTo>
                  <a:pt x="14400" y="13255"/>
                  <a:pt x="13800" y="11782"/>
                  <a:pt x="10800" y="11782"/>
                </a:cubicBezTo>
              </a:path>
            </a:pathLst>
          </a:custGeom>
          <a:solidFill>
            <a:schemeClr val="accent2"/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72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8" b="1" dirty="0">
              <a:latin typeface="Arial Narrow" panose="020B0604020202020204" pitchFamily="34" charset="0"/>
              <a:ea typeface="Open Sans Semibold" charset="0"/>
              <a:cs typeface="Arial Narrow" panose="020B0604020202020204" pitchFamily="34" charset="0"/>
            </a:endParaRPr>
          </a:p>
        </p:txBody>
      </p:sp>
      <p:sp>
        <p:nvSpPr>
          <p:cNvPr id="24" name="Shape 2798">
            <a:extLst>
              <a:ext uri="{FF2B5EF4-FFF2-40B4-BE49-F238E27FC236}">
                <a16:creationId xmlns:a16="http://schemas.microsoft.com/office/drawing/2014/main" id="{2859B7FA-E1E6-EC02-E529-BE6F262549A9}"/>
              </a:ext>
            </a:extLst>
          </p:cNvPr>
          <p:cNvSpPr>
            <a:spLocks noChangeAspect="1"/>
          </p:cNvSpPr>
          <p:nvPr/>
        </p:nvSpPr>
        <p:spPr>
          <a:xfrm>
            <a:off x="7721466" y="1748739"/>
            <a:ext cx="1243882" cy="67848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11502" y="11838"/>
                </a:moveTo>
                <a:cubicBezTo>
                  <a:pt x="11425" y="11731"/>
                  <a:pt x="11338" y="11646"/>
                  <a:pt x="11242" y="11581"/>
                </a:cubicBezTo>
                <a:cubicBezTo>
                  <a:pt x="11144" y="11515"/>
                  <a:pt x="11102" y="11458"/>
                  <a:pt x="11001" y="11410"/>
                </a:cubicBezTo>
                <a:lnTo>
                  <a:pt x="11001" y="14261"/>
                </a:lnTo>
                <a:cubicBezTo>
                  <a:pt x="11238" y="14227"/>
                  <a:pt x="11377" y="14100"/>
                  <a:pt x="11528" y="13875"/>
                </a:cubicBezTo>
                <a:cubicBezTo>
                  <a:pt x="11680" y="13651"/>
                  <a:pt x="11756" y="13293"/>
                  <a:pt x="11756" y="12804"/>
                </a:cubicBezTo>
                <a:cubicBezTo>
                  <a:pt x="11756" y="12576"/>
                  <a:pt x="11733" y="12384"/>
                  <a:pt x="11686" y="12229"/>
                </a:cubicBezTo>
                <a:cubicBezTo>
                  <a:pt x="11640" y="12074"/>
                  <a:pt x="11579" y="11944"/>
                  <a:pt x="11502" y="11838"/>
                </a:cubicBezTo>
                <a:moveTo>
                  <a:pt x="17182" y="16200"/>
                </a:moveTo>
                <a:lnTo>
                  <a:pt x="16200" y="16200"/>
                </a:lnTo>
                <a:cubicBezTo>
                  <a:pt x="15929" y="16200"/>
                  <a:pt x="15709" y="16602"/>
                  <a:pt x="15709" y="17100"/>
                </a:cubicBezTo>
                <a:cubicBezTo>
                  <a:pt x="15709" y="17597"/>
                  <a:pt x="15929" y="18000"/>
                  <a:pt x="16200" y="18000"/>
                </a:cubicBezTo>
                <a:lnTo>
                  <a:pt x="17182" y="18000"/>
                </a:lnTo>
                <a:cubicBezTo>
                  <a:pt x="17453" y="18000"/>
                  <a:pt x="17673" y="17597"/>
                  <a:pt x="17673" y="17100"/>
                </a:cubicBezTo>
                <a:cubicBezTo>
                  <a:pt x="17673" y="16602"/>
                  <a:pt x="17453" y="16200"/>
                  <a:pt x="17182" y="16200"/>
                </a:cubicBezTo>
                <a:moveTo>
                  <a:pt x="9917" y="8509"/>
                </a:moveTo>
                <a:cubicBezTo>
                  <a:pt x="9917" y="8706"/>
                  <a:pt x="9938" y="8872"/>
                  <a:pt x="9982" y="9011"/>
                </a:cubicBezTo>
                <a:cubicBezTo>
                  <a:pt x="10026" y="9150"/>
                  <a:pt x="10082" y="9268"/>
                  <a:pt x="10150" y="9366"/>
                </a:cubicBezTo>
                <a:cubicBezTo>
                  <a:pt x="10219" y="9464"/>
                  <a:pt x="10298" y="9544"/>
                  <a:pt x="10388" y="9605"/>
                </a:cubicBezTo>
                <a:cubicBezTo>
                  <a:pt x="10478" y="9665"/>
                  <a:pt x="10513" y="9717"/>
                  <a:pt x="10605" y="9757"/>
                </a:cubicBezTo>
                <a:lnTo>
                  <a:pt x="10605" y="7311"/>
                </a:lnTo>
                <a:cubicBezTo>
                  <a:pt x="10368" y="7311"/>
                  <a:pt x="10241" y="7402"/>
                  <a:pt x="10111" y="7585"/>
                </a:cubicBezTo>
                <a:cubicBezTo>
                  <a:pt x="9981" y="7769"/>
                  <a:pt x="9917" y="8077"/>
                  <a:pt x="9917" y="8509"/>
                </a:cubicBezTo>
                <a:moveTo>
                  <a:pt x="20127" y="3600"/>
                </a:moveTo>
                <a:cubicBezTo>
                  <a:pt x="19856" y="3600"/>
                  <a:pt x="19636" y="3197"/>
                  <a:pt x="19636" y="2700"/>
                </a:cubicBezTo>
                <a:cubicBezTo>
                  <a:pt x="19636" y="2203"/>
                  <a:pt x="19856" y="1800"/>
                  <a:pt x="20127" y="1800"/>
                </a:cubicBezTo>
                <a:cubicBezTo>
                  <a:pt x="20399" y="1800"/>
                  <a:pt x="20618" y="2203"/>
                  <a:pt x="20618" y="2700"/>
                </a:cubicBezTo>
                <a:cubicBezTo>
                  <a:pt x="20618" y="3197"/>
                  <a:pt x="20399" y="3600"/>
                  <a:pt x="20127" y="3600"/>
                </a:cubicBezTo>
                <a:moveTo>
                  <a:pt x="20618" y="16365"/>
                </a:moveTo>
                <a:cubicBezTo>
                  <a:pt x="20464" y="16265"/>
                  <a:pt x="20300" y="16200"/>
                  <a:pt x="20127" y="16200"/>
                </a:cubicBezTo>
                <a:cubicBezTo>
                  <a:pt x="19314" y="16200"/>
                  <a:pt x="18655" y="17408"/>
                  <a:pt x="18655" y="18900"/>
                </a:cubicBezTo>
                <a:cubicBezTo>
                  <a:pt x="18655" y="19217"/>
                  <a:pt x="18690" y="19517"/>
                  <a:pt x="18745" y="19800"/>
                </a:cubicBezTo>
                <a:lnTo>
                  <a:pt x="2855" y="19800"/>
                </a:lnTo>
                <a:cubicBezTo>
                  <a:pt x="2910" y="19517"/>
                  <a:pt x="2945" y="19217"/>
                  <a:pt x="2945" y="18900"/>
                </a:cubicBezTo>
                <a:cubicBezTo>
                  <a:pt x="2945" y="17408"/>
                  <a:pt x="2286" y="16200"/>
                  <a:pt x="1473" y="16200"/>
                </a:cubicBezTo>
                <a:cubicBezTo>
                  <a:pt x="1300" y="16200"/>
                  <a:pt x="1136" y="16265"/>
                  <a:pt x="982" y="16365"/>
                </a:cubicBezTo>
                <a:lnTo>
                  <a:pt x="982" y="5234"/>
                </a:lnTo>
                <a:cubicBezTo>
                  <a:pt x="1136" y="5335"/>
                  <a:pt x="1300" y="5400"/>
                  <a:pt x="1473" y="5400"/>
                </a:cubicBezTo>
                <a:cubicBezTo>
                  <a:pt x="2286" y="5400"/>
                  <a:pt x="2945" y="4191"/>
                  <a:pt x="2945" y="2700"/>
                </a:cubicBezTo>
                <a:cubicBezTo>
                  <a:pt x="2945" y="2382"/>
                  <a:pt x="2910" y="2083"/>
                  <a:pt x="2855" y="1800"/>
                </a:cubicBezTo>
                <a:lnTo>
                  <a:pt x="18745" y="1800"/>
                </a:lnTo>
                <a:cubicBezTo>
                  <a:pt x="18690" y="2083"/>
                  <a:pt x="18655" y="2382"/>
                  <a:pt x="18655" y="2700"/>
                </a:cubicBezTo>
                <a:cubicBezTo>
                  <a:pt x="18655" y="4191"/>
                  <a:pt x="19314" y="5400"/>
                  <a:pt x="20127" y="5400"/>
                </a:cubicBezTo>
                <a:cubicBezTo>
                  <a:pt x="20300" y="5400"/>
                  <a:pt x="20464" y="5335"/>
                  <a:pt x="20618" y="5234"/>
                </a:cubicBezTo>
                <a:cubicBezTo>
                  <a:pt x="20618" y="5234"/>
                  <a:pt x="20618" y="16365"/>
                  <a:pt x="20618" y="16365"/>
                </a:cubicBezTo>
                <a:close/>
                <a:moveTo>
                  <a:pt x="20127" y="19800"/>
                </a:moveTo>
                <a:cubicBezTo>
                  <a:pt x="19856" y="19800"/>
                  <a:pt x="19636" y="19397"/>
                  <a:pt x="19636" y="18900"/>
                </a:cubicBezTo>
                <a:cubicBezTo>
                  <a:pt x="19636" y="18403"/>
                  <a:pt x="19856" y="18000"/>
                  <a:pt x="20127" y="18000"/>
                </a:cubicBezTo>
                <a:cubicBezTo>
                  <a:pt x="20399" y="18000"/>
                  <a:pt x="20618" y="18403"/>
                  <a:pt x="20618" y="18900"/>
                </a:cubicBezTo>
                <a:cubicBezTo>
                  <a:pt x="20618" y="19397"/>
                  <a:pt x="20399" y="19800"/>
                  <a:pt x="20127" y="19800"/>
                </a:cubicBezTo>
                <a:moveTo>
                  <a:pt x="1473" y="19800"/>
                </a:moveTo>
                <a:cubicBezTo>
                  <a:pt x="1201" y="19800"/>
                  <a:pt x="982" y="19397"/>
                  <a:pt x="982" y="18900"/>
                </a:cubicBezTo>
                <a:cubicBezTo>
                  <a:pt x="982" y="18403"/>
                  <a:pt x="1201" y="18000"/>
                  <a:pt x="1473" y="18000"/>
                </a:cubicBezTo>
                <a:cubicBezTo>
                  <a:pt x="1744" y="18000"/>
                  <a:pt x="1964" y="18403"/>
                  <a:pt x="1964" y="18900"/>
                </a:cubicBezTo>
                <a:cubicBezTo>
                  <a:pt x="1964" y="19397"/>
                  <a:pt x="1744" y="19800"/>
                  <a:pt x="1473" y="19800"/>
                </a:cubicBezTo>
                <a:moveTo>
                  <a:pt x="1473" y="1800"/>
                </a:moveTo>
                <a:cubicBezTo>
                  <a:pt x="1744" y="1800"/>
                  <a:pt x="1964" y="2203"/>
                  <a:pt x="1964" y="2700"/>
                </a:cubicBezTo>
                <a:cubicBezTo>
                  <a:pt x="1964" y="3197"/>
                  <a:pt x="1744" y="3600"/>
                  <a:pt x="1473" y="3600"/>
                </a:cubicBezTo>
                <a:cubicBezTo>
                  <a:pt x="1201" y="3600"/>
                  <a:pt x="982" y="3197"/>
                  <a:pt x="982" y="2700"/>
                </a:cubicBezTo>
                <a:cubicBezTo>
                  <a:pt x="982" y="2203"/>
                  <a:pt x="1201" y="1800"/>
                  <a:pt x="1473" y="1800"/>
                </a:cubicBezTo>
                <a:moveTo>
                  <a:pt x="20618" y="0"/>
                </a:moveTo>
                <a:lnTo>
                  <a:pt x="982" y="0"/>
                </a:lnTo>
                <a:cubicBezTo>
                  <a:pt x="440" y="0"/>
                  <a:pt x="0" y="806"/>
                  <a:pt x="0" y="1800"/>
                </a:cubicBezTo>
                <a:lnTo>
                  <a:pt x="0" y="19800"/>
                </a:lnTo>
                <a:cubicBezTo>
                  <a:pt x="0" y="20794"/>
                  <a:pt x="440" y="21600"/>
                  <a:pt x="982" y="21600"/>
                </a:cubicBezTo>
                <a:lnTo>
                  <a:pt x="20618" y="21600"/>
                </a:lnTo>
                <a:cubicBezTo>
                  <a:pt x="21160" y="21600"/>
                  <a:pt x="21600" y="20794"/>
                  <a:pt x="21600" y="19800"/>
                </a:cubicBezTo>
                <a:lnTo>
                  <a:pt x="21600" y="1800"/>
                </a:lnTo>
                <a:cubicBezTo>
                  <a:pt x="21600" y="806"/>
                  <a:pt x="21160" y="0"/>
                  <a:pt x="20618" y="0"/>
                </a:cubicBezTo>
                <a:moveTo>
                  <a:pt x="12385" y="13801"/>
                </a:moveTo>
                <a:cubicBezTo>
                  <a:pt x="12304" y="14141"/>
                  <a:pt x="12193" y="14422"/>
                  <a:pt x="12052" y="14646"/>
                </a:cubicBezTo>
                <a:cubicBezTo>
                  <a:pt x="11912" y="14871"/>
                  <a:pt x="11747" y="15042"/>
                  <a:pt x="11558" y="15160"/>
                </a:cubicBezTo>
                <a:cubicBezTo>
                  <a:pt x="11369" y="15278"/>
                  <a:pt x="11221" y="15345"/>
                  <a:pt x="11001" y="15362"/>
                </a:cubicBezTo>
                <a:lnTo>
                  <a:pt x="11001" y="16198"/>
                </a:lnTo>
                <a:lnTo>
                  <a:pt x="10605" y="16198"/>
                </a:lnTo>
                <a:lnTo>
                  <a:pt x="10605" y="15362"/>
                </a:lnTo>
                <a:cubicBezTo>
                  <a:pt x="10368" y="15353"/>
                  <a:pt x="10206" y="15284"/>
                  <a:pt x="10009" y="15154"/>
                </a:cubicBezTo>
                <a:cubicBezTo>
                  <a:pt x="9811" y="15023"/>
                  <a:pt x="9642" y="14837"/>
                  <a:pt x="9501" y="14596"/>
                </a:cubicBezTo>
                <a:cubicBezTo>
                  <a:pt x="9361" y="14356"/>
                  <a:pt x="9252" y="14061"/>
                  <a:pt x="9175" y="13710"/>
                </a:cubicBezTo>
                <a:cubicBezTo>
                  <a:pt x="9098" y="13359"/>
                  <a:pt x="9062" y="12956"/>
                  <a:pt x="9066" y="12498"/>
                </a:cubicBezTo>
                <a:lnTo>
                  <a:pt x="9818" y="12498"/>
                </a:lnTo>
                <a:cubicBezTo>
                  <a:pt x="9813" y="13036"/>
                  <a:pt x="9877" y="13461"/>
                  <a:pt x="10009" y="13770"/>
                </a:cubicBezTo>
                <a:cubicBezTo>
                  <a:pt x="10140" y="14081"/>
                  <a:pt x="10302" y="14244"/>
                  <a:pt x="10605" y="14261"/>
                </a:cubicBezTo>
                <a:lnTo>
                  <a:pt x="10605" y="11299"/>
                </a:lnTo>
                <a:cubicBezTo>
                  <a:pt x="10425" y="11209"/>
                  <a:pt x="10302" y="11101"/>
                  <a:pt x="10124" y="10974"/>
                </a:cubicBezTo>
                <a:cubicBezTo>
                  <a:pt x="9946" y="10849"/>
                  <a:pt x="9786" y="10686"/>
                  <a:pt x="9643" y="10485"/>
                </a:cubicBezTo>
                <a:cubicBezTo>
                  <a:pt x="9500" y="10285"/>
                  <a:pt x="9385" y="10035"/>
                  <a:pt x="9297" y="9733"/>
                </a:cubicBezTo>
                <a:cubicBezTo>
                  <a:pt x="9209" y="9431"/>
                  <a:pt x="9165" y="9056"/>
                  <a:pt x="9165" y="8607"/>
                </a:cubicBezTo>
                <a:cubicBezTo>
                  <a:pt x="9165" y="8216"/>
                  <a:pt x="9206" y="7871"/>
                  <a:pt x="9287" y="7574"/>
                </a:cubicBezTo>
                <a:cubicBezTo>
                  <a:pt x="9369" y="7276"/>
                  <a:pt x="9478" y="7026"/>
                  <a:pt x="9617" y="6827"/>
                </a:cubicBezTo>
                <a:cubicBezTo>
                  <a:pt x="9755" y="6627"/>
                  <a:pt x="9914" y="6474"/>
                  <a:pt x="10094" y="6368"/>
                </a:cubicBezTo>
                <a:cubicBezTo>
                  <a:pt x="10275" y="6262"/>
                  <a:pt x="10408" y="6209"/>
                  <a:pt x="10605" y="6209"/>
                </a:cubicBezTo>
                <a:lnTo>
                  <a:pt x="10605" y="5406"/>
                </a:lnTo>
                <a:lnTo>
                  <a:pt x="11001" y="5406"/>
                </a:lnTo>
                <a:lnTo>
                  <a:pt x="11001" y="6209"/>
                </a:lnTo>
                <a:cubicBezTo>
                  <a:pt x="11199" y="6209"/>
                  <a:pt x="11329" y="6257"/>
                  <a:pt x="11505" y="6356"/>
                </a:cubicBezTo>
                <a:cubicBezTo>
                  <a:pt x="11681" y="6454"/>
                  <a:pt x="11834" y="6601"/>
                  <a:pt x="11963" y="6796"/>
                </a:cubicBezTo>
                <a:cubicBezTo>
                  <a:pt x="12093" y="6992"/>
                  <a:pt x="12196" y="7241"/>
                  <a:pt x="12273" y="7543"/>
                </a:cubicBezTo>
                <a:cubicBezTo>
                  <a:pt x="12350" y="7845"/>
                  <a:pt x="12389" y="8195"/>
                  <a:pt x="12389" y="8594"/>
                </a:cubicBezTo>
                <a:lnTo>
                  <a:pt x="11637" y="8594"/>
                </a:lnTo>
                <a:cubicBezTo>
                  <a:pt x="11628" y="8179"/>
                  <a:pt x="11570" y="7860"/>
                  <a:pt x="11463" y="7641"/>
                </a:cubicBezTo>
                <a:cubicBezTo>
                  <a:pt x="11355" y="7420"/>
                  <a:pt x="11238" y="7311"/>
                  <a:pt x="11001" y="7311"/>
                </a:cubicBezTo>
                <a:lnTo>
                  <a:pt x="11001" y="9892"/>
                </a:lnTo>
                <a:cubicBezTo>
                  <a:pt x="11199" y="9990"/>
                  <a:pt x="11336" y="10104"/>
                  <a:pt x="11525" y="10235"/>
                </a:cubicBezTo>
                <a:cubicBezTo>
                  <a:pt x="11714" y="10365"/>
                  <a:pt x="11881" y="10532"/>
                  <a:pt x="12026" y="10736"/>
                </a:cubicBezTo>
                <a:cubicBezTo>
                  <a:pt x="12171" y="10940"/>
                  <a:pt x="12287" y="11193"/>
                  <a:pt x="12375" y="11495"/>
                </a:cubicBezTo>
                <a:cubicBezTo>
                  <a:pt x="12463" y="11797"/>
                  <a:pt x="12507" y="12168"/>
                  <a:pt x="12507" y="12608"/>
                </a:cubicBezTo>
                <a:cubicBezTo>
                  <a:pt x="12507" y="13065"/>
                  <a:pt x="12466" y="13463"/>
                  <a:pt x="12385" y="13801"/>
                </a:cubicBezTo>
                <a:moveTo>
                  <a:pt x="10800" y="3600"/>
                </a:moveTo>
                <a:cubicBezTo>
                  <a:pt x="8631" y="3600"/>
                  <a:pt x="6873" y="6824"/>
                  <a:pt x="6873" y="10800"/>
                </a:cubicBezTo>
                <a:cubicBezTo>
                  <a:pt x="6873" y="14776"/>
                  <a:pt x="8631" y="18000"/>
                  <a:pt x="10800" y="18000"/>
                </a:cubicBezTo>
                <a:cubicBezTo>
                  <a:pt x="12969" y="18000"/>
                  <a:pt x="14727" y="14776"/>
                  <a:pt x="14727" y="10800"/>
                </a:cubicBezTo>
                <a:cubicBezTo>
                  <a:pt x="14727" y="6824"/>
                  <a:pt x="12969" y="3600"/>
                  <a:pt x="10800" y="3600"/>
                </a:cubicBezTo>
                <a:moveTo>
                  <a:pt x="5400" y="3600"/>
                </a:moveTo>
                <a:lnTo>
                  <a:pt x="4418" y="3600"/>
                </a:lnTo>
                <a:cubicBezTo>
                  <a:pt x="4147" y="3600"/>
                  <a:pt x="3927" y="4002"/>
                  <a:pt x="3927" y="4500"/>
                </a:cubicBezTo>
                <a:cubicBezTo>
                  <a:pt x="3927" y="4997"/>
                  <a:pt x="4147" y="5400"/>
                  <a:pt x="4418" y="5400"/>
                </a:cubicBezTo>
                <a:lnTo>
                  <a:pt x="5400" y="5400"/>
                </a:lnTo>
                <a:cubicBezTo>
                  <a:pt x="5671" y="5400"/>
                  <a:pt x="5891" y="4997"/>
                  <a:pt x="5891" y="4500"/>
                </a:cubicBezTo>
                <a:cubicBezTo>
                  <a:pt x="5891" y="4002"/>
                  <a:pt x="5671" y="3600"/>
                  <a:pt x="5400" y="3600"/>
                </a:cubicBezTo>
              </a:path>
            </a:pathLst>
          </a:custGeom>
          <a:solidFill>
            <a:schemeClr val="accent1">
              <a:lumMod val="75000"/>
            </a:schemeClr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72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8" b="1" dirty="0">
              <a:latin typeface="Arial Narrow" panose="020B0604020202020204" pitchFamily="34" charset="0"/>
              <a:ea typeface="Open Sans Semibold" charset="0"/>
              <a:cs typeface="Arial Narrow" panose="020B0604020202020204" pitchFamily="34" charset="0"/>
            </a:endParaRPr>
          </a:p>
        </p:txBody>
      </p:sp>
      <p:sp>
        <p:nvSpPr>
          <p:cNvPr id="25" name="Freeform 746">
            <a:extLst>
              <a:ext uri="{FF2B5EF4-FFF2-40B4-BE49-F238E27FC236}">
                <a16:creationId xmlns:a16="http://schemas.microsoft.com/office/drawing/2014/main" id="{475B8ED9-FEE4-2941-D03D-05D98B86F9B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92043" y="1635465"/>
            <a:ext cx="923470" cy="983430"/>
          </a:xfrm>
          <a:custGeom>
            <a:avLst/>
            <a:gdLst/>
            <a:ahLst/>
            <a:cxnLst/>
            <a:rect l="0" t="0" r="r" b="b"/>
            <a:pathLst>
              <a:path w="298090" h="306807">
                <a:moveTo>
                  <a:pt x="65008" y="221441"/>
                </a:moveTo>
                <a:lnTo>
                  <a:pt x="234669" y="221441"/>
                </a:lnTo>
                <a:cubicBezTo>
                  <a:pt x="237191" y="221441"/>
                  <a:pt x="239352" y="223558"/>
                  <a:pt x="239352" y="226027"/>
                </a:cubicBezTo>
                <a:cubicBezTo>
                  <a:pt x="239352" y="228497"/>
                  <a:pt x="237191" y="230613"/>
                  <a:pt x="234669" y="230613"/>
                </a:cubicBezTo>
                <a:lnTo>
                  <a:pt x="65008" y="230613"/>
                </a:lnTo>
                <a:cubicBezTo>
                  <a:pt x="62487" y="230613"/>
                  <a:pt x="60325" y="228497"/>
                  <a:pt x="60325" y="226027"/>
                </a:cubicBezTo>
                <a:cubicBezTo>
                  <a:pt x="60325" y="223558"/>
                  <a:pt x="62487" y="221441"/>
                  <a:pt x="65008" y="221441"/>
                </a:cubicBezTo>
                <a:close/>
                <a:moveTo>
                  <a:pt x="9371" y="132515"/>
                </a:moveTo>
                <a:lnTo>
                  <a:pt x="9371" y="257933"/>
                </a:lnTo>
                <a:lnTo>
                  <a:pt x="55869" y="257933"/>
                </a:lnTo>
                <a:cubicBezTo>
                  <a:pt x="58392" y="257933"/>
                  <a:pt x="60555" y="260090"/>
                  <a:pt x="60555" y="262605"/>
                </a:cubicBezTo>
                <a:lnTo>
                  <a:pt x="60555" y="293510"/>
                </a:lnTo>
                <a:lnTo>
                  <a:pt x="111378" y="259011"/>
                </a:lnTo>
                <a:cubicBezTo>
                  <a:pt x="112099" y="258293"/>
                  <a:pt x="112820" y="257933"/>
                  <a:pt x="113901" y="257933"/>
                </a:cubicBezTo>
                <a:lnTo>
                  <a:pt x="288718" y="257933"/>
                </a:lnTo>
                <a:lnTo>
                  <a:pt x="288718" y="132515"/>
                </a:lnTo>
                <a:lnTo>
                  <a:pt x="258080" y="132515"/>
                </a:lnTo>
                <a:lnTo>
                  <a:pt x="240418" y="200075"/>
                </a:lnTo>
                <a:cubicBezTo>
                  <a:pt x="240058" y="202231"/>
                  <a:pt x="238256" y="203669"/>
                  <a:pt x="236093" y="203669"/>
                </a:cubicBezTo>
                <a:lnTo>
                  <a:pt x="66322" y="203669"/>
                </a:lnTo>
                <a:cubicBezTo>
                  <a:pt x="64160" y="203669"/>
                  <a:pt x="62358" y="202231"/>
                  <a:pt x="61997" y="200075"/>
                </a:cubicBezTo>
                <a:lnTo>
                  <a:pt x="44695" y="132515"/>
                </a:lnTo>
                <a:lnTo>
                  <a:pt x="9371" y="132515"/>
                </a:lnTo>
                <a:close/>
                <a:moveTo>
                  <a:pt x="150632" y="96736"/>
                </a:moveTo>
                <a:lnTo>
                  <a:pt x="135140" y="126369"/>
                </a:lnTo>
                <a:lnTo>
                  <a:pt x="150632" y="155646"/>
                </a:lnTo>
                <a:lnTo>
                  <a:pt x="165764" y="126369"/>
                </a:lnTo>
                <a:lnTo>
                  <a:pt x="150632" y="96736"/>
                </a:lnTo>
                <a:close/>
                <a:moveTo>
                  <a:pt x="146669" y="84954"/>
                </a:moveTo>
                <a:cubicBezTo>
                  <a:pt x="148110" y="81741"/>
                  <a:pt x="153154" y="81741"/>
                  <a:pt x="154595" y="84954"/>
                </a:cubicBezTo>
                <a:lnTo>
                  <a:pt x="175131" y="124227"/>
                </a:lnTo>
                <a:cubicBezTo>
                  <a:pt x="175852" y="125298"/>
                  <a:pt x="175852" y="127083"/>
                  <a:pt x="175131" y="128511"/>
                </a:cubicBezTo>
                <a:lnTo>
                  <a:pt x="154595" y="167785"/>
                </a:lnTo>
                <a:cubicBezTo>
                  <a:pt x="153875" y="169213"/>
                  <a:pt x="152073" y="170284"/>
                  <a:pt x="150632" y="170284"/>
                </a:cubicBezTo>
                <a:cubicBezTo>
                  <a:pt x="148831" y="170284"/>
                  <a:pt x="147029" y="169213"/>
                  <a:pt x="146669" y="167785"/>
                </a:cubicBezTo>
                <a:lnTo>
                  <a:pt x="126133" y="128511"/>
                </a:lnTo>
                <a:cubicBezTo>
                  <a:pt x="125412" y="127083"/>
                  <a:pt x="125412" y="125298"/>
                  <a:pt x="126133" y="124227"/>
                </a:cubicBezTo>
                <a:lnTo>
                  <a:pt x="146669" y="84954"/>
                </a:lnTo>
                <a:close/>
                <a:moveTo>
                  <a:pt x="151388" y="14643"/>
                </a:moveTo>
                <a:lnTo>
                  <a:pt x="103809" y="106641"/>
                </a:lnTo>
                <a:cubicBezTo>
                  <a:pt x="103448" y="107719"/>
                  <a:pt x="102367" y="108437"/>
                  <a:pt x="100925" y="108797"/>
                </a:cubicBezTo>
                <a:cubicBezTo>
                  <a:pt x="99844" y="109156"/>
                  <a:pt x="98402" y="109156"/>
                  <a:pt x="97321" y="108437"/>
                </a:cubicBezTo>
                <a:lnTo>
                  <a:pt x="39288" y="73938"/>
                </a:lnTo>
                <a:lnTo>
                  <a:pt x="69927" y="194325"/>
                </a:lnTo>
                <a:lnTo>
                  <a:pt x="232488" y="194325"/>
                </a:lnTo>
                <a:lnTo>
                  <a:pt x="263487" y="73938"/>
                </a:lnTo>
                <a:lnTo>
                  <a:pt x="205095" y="108437"/>
                </a:lnTo>
                <a:cubicBezTo>
                  <a:pt x="204013" y="109156"/>
                  <a:pt x="202571" y="109156"/>
                  <a:pt x="201490" y="108797"/>
                </a:cubicBezTo>
                <a:cubicBezTo>
                  <a:pt x="200409" y="108437"/>
                  <a:pt x="199327" y="107719"/>
                  <a:pt x="198606" y="106641"/>
                </a:cubicBezTo>
                <a:lnTo>
                  <a:pt x="151388" y="14643"/>
                </a:lnTo>
                <a:close/>
                <a:moveTo>
                  <a:pt x="147423" y="2425"/>
                </a:moveTo>
                <a:cubicBezTo>
                  <a:pt x="148865" y="-809"/>
                  <a:pt x="153911" y="-809"/>
                  <a:pt x="155353" y="2425"/>
                </a:cubicBezTo>
                <a:lnTo>
                  <a:pt x="204734" y="98016"/>
                </a:lnTo>
                <a:lnTo>
                  <a:pt x="268533" y="59923"/>
                </a:lnTo>
                <a:cubicBezTo>
                  <a:pt x="269614" y="59205"/>
                  <a:pt x="272138" y="59205"/>
                  <a:pt x="273219" y="60283"/>
                </a:cubicBezTo>
                <a:cubicBezTo>
                  <a:pt x="275021" y="61361"/>
                  <a:pt x="275742" y="63517"/>
                  <a:pt x="275021" y="65314"/>
                </a:cubicBezTo>
                <a:lnTo>
                  <a:pt x="260243" y="123171"/>
                </a:lnTo>
                <a:lnTo>
                  <a:pt x="293404" y="123171"/>
                </a:lnTo>
                <a:cubicBezTo>
                  <a:pt x="295927" y="123171"/>
                  <a:pt x="298090" y="125328"/>
                  <a:pt x="298090" y="127843"/>
                </a:cubicBezTo>
                <a:lnTo>
                  <a:pt x="298090" y="262605"/>
                </a:lnTo>
                <a:cubicBezTo>
                  <a:pt x="298090" y="265121"/>
                  <a:pt x="295927" y="267277"/>
                  <a:pt x="293404" y="267277"/>
                </a:cubicBezTo>
                <a:lnTo>
                  <a:pt x="115343" y="267277"/>
                </a:lnTo>
                <a:lnTo>
                  <a:pt x="58392" y="305729"/>
                </a:lnTo>
                <a:cubicBezTo>
                  <a:pt x="57671" y="306448"/>
                  <a:pt x="56590" y="306807"/>
                  <a:pt x="55869" y="306807"/>
                </a:cubicBezTo>
                <a:cubicBezTo>
                  <a:pt x="54788" y="306807"/>
                  <a:pt x="54427" y="306448"/>
                  <a:pt x="53706" y="306088"/>
                </a:cubicBezTo>
                <a:cubicBezTo>
                  <a:pt x="51904" y="305369"/>
                  <a:pt x="51183" y="303573"/>
                  <a:pt x="51183" y="302135"/>
                </a:cubicBezTo>
                <a:lnTo>
                  <a:pt x="51183" y="267277"/>
                </a:lnTo>
                <a:lnTo>
                  <a:pt x="4686" y="267277"/>
                </a:lnTo>
                <a:cubicBezTo>
                  <a:pt x="2162" y="267277"/>
                  <a:pt x="0" y="265121"/>
                  <a:pt x="0" y="262605"/>
                </a:cubicBezTo>
                <a:lnTo>
                  <a:pt x="0" y="127843"/>
                </a:lnTo>
                <a:cubicBezTo>
                  <a:pt x="0" y="125328"/>
                  <a:pt x="2162" y="123171"/>
                  <a:pt x="4686" y="123171"/>
                </a:cubicBezTo>
                <a:lnTo>
                  <a:pt x="42172" y="123171"/>
                </a:lnTo>
                <a:lnTo>
                  <a:pt x="27394" y="65314"/>
                </a:lnTo>
                <a:cubicBezTo>
                  <a:pt x="27033" y="63517"/>
                  <a:pt x="27754" y="61361"/>
                  <a:pt x="29196" y="60283"/>
                </a:cubicBezTo>
                <a:cubicBezTo>
                  <a:pt x="30638" y="59205"/>
                  <a:pt x="32800" y="59205"/>
                  <a:pt x="34242" y="59923"/>
                </a:cubicBezTo>
                <a:lnTo>
                  <a:pt x="98042" y="98016"/>
                </a:lnTo>
                <a:lnTo>
                  <a:pt x="147423" y="2425"/>
                </a:lnTo>
                <a:close/>
              </a:path>
            </a:pathLst>
          </a:custGeom>
          <a:solidFill>
            <a:schemeClr val="accent1">
              <a:lumMod val="50000"/>
            </a:schemeClr>
          </a:solidFill>
          <a:ln>
            <a:noFill/>
          </a:ln>
          <a:effectLst/>
        </p:spPr>
        <p:txBody>
          <a:bodyPr anchor="ctr"/>
          <a:lstStyle/>
          <a:p>
            <a:endParaRPr lang="en-US" sz="1080" b="1" dirty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3493167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extBox 24">
            <a:extLst>
              <a:ext uri="{FF2B5EF4-FFF2-40B4-BE49-F238E27FC236}">
                <a16:creationId xmlns:a16="http://schemas.microsoft.com/office/drawing/2014/main" id="{5A594C86-4B78-0221-F838-3DFE1123D5C4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graphicFrame>
        <p:nvGraphicFramePr>
          <p:cNvPr id="2" name="Chart 1">
            <a:extLst>
              <a:ext uri="{FF2B5EF4-FFF2-40B4-BE49-F238E27FC236}">
                <a16:creationId xmlns:a16="http://schemas.microsoft.com/office/drawing/2014/main" id="{6D77566C-C5E5-CC75-2A0C-D554CA2A33BC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023845960"/>
              </p:ext>
            </p:extLst>
          </p:nvPr>
        </p:nvGraphicFramePr>
        <p:xfrm>
          <a:off x="381000" y="607299"/>
          <a:ext cx="11430000" cy="361615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1" name="Pentagon 5">
            <a:extLst>
              <a:ext uri="{FF2B5EF4-FFF2-40B4-BE49-F238E27FC236}">
                <a16:creationId xmlns:a16="http://schemas.microsoft.com/office/drawing/2014/main" id="{4B2155AC-24FB-01E0-FBD9-BBCF2F69E3A6}"/>
              </a:ext>
            </a:extLst>
          </p:cNvPr>
          <p:cNvSpPr/>
          <p:nvPr/>
        </p:nvSpPr>
        <p:spPr>
          <a:xfrm>
            <a:off x="603885" y="4704604"/>
            <a:ext cx="840867" cy="672068"/>
          </a:xfrm>
          <a:prstGeom prst="homePlat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13" name="Pentagon 6">
            <a:extLst>
              <a:ext uri="{FF2B5EF4-FFF2-40B4-BE49-F238E27FC236}">
                <a16:creationId xmlns:a16="http://schemas.microsoft.com/office/drawing/2014/main" id="{9DFC33F2-38B3-17FC-E6D0-5F88ED541A57}"/>
              </a:ext>
            </a:extLst>
          </p:cNvPr>
          <p:cNvSpPr/>
          <p:nvPr/>
        </p:nvSpPr>
        <p:spPr>
          <a:xfrm>
            <a:off x="3418758" y="4708302"/>
            <a:ext cx="840867" cy="652068"/>
          </a:xfrm>
          <a:prstGeom prst="homePlate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1FD8803-89FA-CCED-4BDC-F76380CB3AD8}"/>
              </a:ext>
            </a:extLst>
          </p:cNvPr>
          <p:cNvSpPr txBox="1"/>
          <p:nvPr/>
        </p:nvSpPr>
        <p:spPr>
          <a:xfrm>
            <a:off x="1413121" y="4684639"/>
            <a:ext cx="1238672" cy="461665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01</a:t>
            </a:r>
          </a:p>
        </p:txBody>
      </p:sp>
      <p:sp>
        <p:nvSpPr>
          <p:cNvPr id="15" name="Subtitle 2">
            <a:extLst>
              <a:ext uri="{FF2B5EF4-FFF2-40B4-BE49-F238E27FC236}">
                <a16:creationId xmlns:a16="http://schemas.microsoft.com/office/drawing/2014/main" id="{DF897271-5DBB-A7C0-C9D1-84F8A7E4C168}"/>
              </a:ext>
            </a:extLst>
          </p:cNvPr>
          <p:cNvSpPr txBox="1">
            <a:spLocks/>
          </p:cNvSpPr>
          <p:nvPr/>
        </p:nvSpPr>
        <p:spPr>
          <a:xfrm>
            <a:off x="1438485" y="5151688"/>
            <a:ext cx="1487595" cy="112338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 In this text-box.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79749A2A-B05B-1E79-5313-CDEFCCB77565}"/>
              </a:ext>
            </a:extLst>
          </p:cNvPr>
          <p:cNvSpPr txBox="1"/>
          <p:nvPr/>
        </p:nvSpPr>
        <p:spPr>
          <a:xfrm>
            <a:off x="16263699" y="8735493"/>
            <a:ext cx="1587871" cy="584775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20" name="Pentagon 15">
            <a:extLst>
              <a:ext uri="{FF2B5EF4-FFF2-40B4-BE49-F238E27FC236}">
                <a16:creationId xmlns:a16="http://schemas.microsoft.com/office/drawing/2014/main" id="{A697B68C-7D16-1FF9-8B76-1E03E90FC4AE}"/>
              </a:ext>
            </a:extLst>
          </p:cNvPr>
          <p:cNvSpPr/>
          <p:nvPr/>
        </p:nvSpPr>
        <p:spPr>
          <a:xfrm>
            <a:off x="6280889" y="4654420"/>
            <a:ext cx="840867" cy="711334"/>
          </a:xfrm>
          <a:prstGeom prst="homePlate">
            <a:avLst/>
          </a:pr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21" name="Pentagon 16">
            <a:extLst>
              <a:ext uri="{FF2B5EF4-FFF2-40B4-BE49-F238E27FC236}">
                <a16:creationId xmlns:a16="http://schemas.microsoft.com/office/drawing/2014/main" id="{A62D27EF-5A68-3AF3-6E53-237B0220A11E}"/>
              </a:ext>
            </a:extLst>
          </p:cNvPr>
          <p:cNvSpPr/>
          <p:nvPr/>
        </p:nvSpPr>
        <p:spPr>
          <a:xfrm>
            <a:off x="9242600" y="4665337"/>
            <a:ext cx="840867" cy="711334"/>
          </a:xfrm>
          <a:prstGeom prst="homePlate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80" b="1" dirty="0">
              <a:latin typeface="Arial" panose="020B0604020202020204" pitchFamily="34" charset="0"/>
            </a:endParaRP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E7D3AEC8-E1C2-FE2D-3927-022B41A7CB9F}"/>
              </a:ext>
            </a:extLst>
          </p:cNvPr>
          <p:cNvSpPr txBox="1"/>
          <p:nvPr/>
        </p:nvSpPr>
        <p:spPr>
          <a:xfrm>
            <a:off x="4256909" y="4635338"/>
            <a:ext cx="1238672" cy="461665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02</a:t>
            </a:r>
          </a:p>
        </p:txBody>
      </p:sp>
      <p:sp>
        <p:nvSpPr>
          <p:cNvPr id="35" name="Subtitle 2">
            <a:extLst>
              <a:ext uri="{FF2B5EF4-FFF2-40B4-BE49-F238E27FC236}">
                <a16:creationId xmlns:a16="http://schemas.microsoft.com/office/drawing/2014/main" id="{8F08CF0B-ECAB-7D63-E122-6EFC8DF54234}"/>
              </a:ext>
            </a:extLst>
          </p:cNvPr>
          <p:cNvSpPr txBox="1">
            <a:spLocks/>
          </p:cNvSpPr>
          <p:nvPr/>
        </p:nvSpPr>
        <p:spPr>
          <a:xfrm>
            <a:off x="4282273" y="5102387"/>
            <a:ext cx="1487595" cy="112338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 In this text-box.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210B91E5-4623-2D3C-96FC-B581E31188FA}"/>
              </a:ext>
            </a:extLst>
          </p:cNvPr>
          <p:cNvSpPr txBox="1"/>
          <p:nvPr/>
        </p:nvSpPr>
        <p:spPr>
          <a:xfrm>
            <a:off x="7259886" y="4635338"/>
            <a:ext cx="1238672" cy="461665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03</a:t>
            </a:r>
          </a:p>
        </p:txBody>
      </p:sp>
      <p:sp>
        <p:nvSpPr>
          <p:cNvPr id="37" name="Subtitle 2">
            <a:extLst>
              <a:ext uri="{FF2B5EF4-FFF2-40B4-BE49-F238E27FC236}">
                <a16:creationId xmlns:a16="http://schemas.microsoft.com/office/drawing/2014/main" id="{B4A4CFE0-BD70-1D0F-6155-63C691E4AFB2}"/>
              </a:ext>
            </a:extLst>
          </p:cNvPr>
          <p:cNvSpPr txBox="1">
            <a:spLocks/>
          </p:cNvSpPr>
          <p:nvPr/>
        </p:nvSpPr>
        <p:spPr>
          <a:xfrm>
            <a:off x="7285250" y="5102387"/>
            <a:ext cx="1487595" cy="112338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 In this text-box.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F9D82059-F4EB-66EA-F509-A04442E727C2}"/>
              </a:ext>
            </a:extLst>
          </p:cNvPr>
          <p:cNvSpPr txBox="1"/>
          <p:nvPr/>
        </p:nvSpPr>
        <p:spPr>
          <a:xfrm>
            <a:off x="10180396" y="4635338"/>
            <a:ext cx="1238672" cy="461665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r>
              <a:rPr lang="en-US" sz="24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Title 04</a:t>
            </a:r>
          </a:p>
        </p:txBody>
      </p:sp>
      <p:sp>
        <p:nvSpPr>
          <p:cNvPr id="41" name="Subtitle 2">
            <a:extLst>
              <a:ext uri="{FF2B5EF4-FFF2-40B4-BE49-F238E27FC236}">
                <a16:creationId xmlns:a16="http://schemas.microsoft.com/office/drawing/2014/main" id="{2FE06AB2-809C-49FE-3889-777FB392181E}"/>
              </a:ext>
            </a:extLst>
          </p:cNvPr>
          <p:cNvSpPr txBox="1">
            <a:spLocks/>
          </p:cNvSpPr>
          <p:nvPr/>
        </p:nvSpPr>
        <p:spPr>
          <a:xfrm>
            <a:off x="10205760" y="5102387"/>
            <a:ext cx="1487595" cy="1123384"/>
          </a:xfrm>
          <a:prstGeom prst="rect">
            <a:avLst/>
          </a:prstGeom>
        </p:spPr>
        <p:txBody>
          <a:bodyPr vert="horz" wrap="square" lIns="91440" tIns="45720" rIns="91440" bIns="9144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US" sz="1600" dirty="0">
                <a:solidFill>
                  <a:schemeClr val="bg1">
                    <a:lumMod val="50000"/>
                  </a:schemeClr>
                </a:solidFill>
                <a:latin typeface="Arial Narrow" panose="020B0604020202020204" pitchFamily="34" charset="0"/>
                <a:ea typeface="Open Sans Light" panose="020B0306030504020204" pitchFamily="34" charset="0"/>
                <a:cs typeface="Arial Narrow" panose="020B0604020202020204" pitchFamily="34" charset="0"/>
              </a:rPr>
              <a:t>You can customize anything you see  In this text-box.</a:t>
            </a:r>
          </a:p>
        </p:txBody>
      </p:sp>
    </p:spTree>
    <p:extLst>
      <p:ext uri="{BB962C8B-B14F-4D97-AF65-F5344CB8AC3E}">
        <p14:creationId xmlns:p14="http://schemas.microsoft.com/office/powerpoint/2010/main" val="51051381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28343B04-FF66-4CD5-1AFD-A1EC2932D77B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4" name="Фигура">
            <a:extLst>
              <a:ext uri="{FF2B5EF4-FFF2-40B4-BE49-F238E27FC236}">
                <a16:creationId xmlns:a16="http://schemas.microsoft.com/office/drawing/2014/main" id="{FB7F2C5F-DE76-243A-22E1-602C657C87A4}"/>
              </a:ext>
            </a:extLst>
          </p:cNvPr>
          <p:cNvSpPr>
            <a:spLocks noChangeAspect="1"/>
          </p:cNvSpPr>
          <p:nvPr/>
        </p:nvSpPr>
        <p:spPr bwMode="auto">
          <a:xfrm>
            <a:off x="5916556" y="790717"/>
            <a:ext cx="3317378" cy="3018330"/>
          </a:xfrm>
          <a:custGeom>
            <a:avLst/>
            <a:gdLst>
              <a:gd name="T0" fmla="*/ 2535604 w 21317"/>
              <a:gd name="T1" fmla="*/ 2307059 h 20797"/>
              <a:gd name="T2" fmla="*/ 2535604 w 21317"/>
              <a:gd name="T3" fmla="*/ 2307059 h 20797"/>
              <a:gd name="T4" fmla="*/ 2535604 w 21317"/>
              <a:gd name="T5" fmla="*/ 2307059 h 20797"/>
              <a:gd name="T6" fmla="*/ 2535604 w 21317"/>
              <a:gd name="T7" fmla="*/ 2307059 h 20797"/>
              <a:gd name="T8" fmla="*/ 0 60000 65536"/>
              <a:gd name="T9" fmla="*/ 5898240 60000 65536"/>
              <a:gd name="T10" fmla="*/ 11796480 60000 65536"/>
              <a:gd name="T11" fmla="*/ 17694720 60000 65536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0" t="0" r="r" b="b"/>
            <a:pathLst>
              <a:path w="21317" h="20797" extrusionOk="0">
                <a:moveTo>
                  <a:pt x="3947" y="11647"/>
                </a:moveTo>
                <a:cubicBezTo>
                  <a:pt x="3799" y="7927"/>
                  <a:pt x="6065" y="5326"/>
                  <a:pt x="8805" y="4519"/>
                </a:cubicBezTo>
                <a:cubicBezTo>
                  <a:pt x="10142" y="4125"/>
                  <a:pt x="11584" y="4160"/>
                  <a:pt x="12919" y="4651"/>
                </a:cubicBezTo>
                <a:cubicBezTo>
                  <a:pt x="14290" y="5156"/>
                  <a:pt x="15565" y="6144"/>
                  <a:pt x="16471" y="7739"/>
                </a:cubicBezTo>
                <a:cubicBezTo>
                  <a:pt x="17197" y="9018"/>
                  <a:pt x="17447" y="10392"/>
                  <a:pt x="17383" y="11709"/>
                </a:cubicBezTo>
                <a:cubicBezTo>
                  <a:pt x="17321" y="12986"/>
                  <a:pt x="16958" y="14226"/>
                  <a:pt x="16341" y="15294"/>
                </a:cubicBezTo>
                <a:cubicBezTo>
                  <a:pt x="15135" y="17384"/>
                  <a:pt x="12960" y="18821"/>
                  <a:pt x="10319" y="18673"/>
                </a:cubicBezTo>
                <a:cubicBezTo>
                  <a:pt x="11472" y="18625"/>
                  <a:pt x="12624" y="18783"/>
                  <a:pt x="13729" y="19139"/>
                </a:cubicBezTo>
                <a:cubicBezTo>
                  <a:pt x="14849" y="19501"/>
                  <a:pt x="15904" y="20061"/>
                  <a:pt x="16851" y="20797"/>
                </a:cubicBezTo>
                <a:cubicBezTo>
                  <a:pt x="19452" y="18757"/>
                  <a:pt x="20931" y="15762"/>
                  <a:pt x="21251" y="12640"/>
                </a:cubicBezTo>
                <a:cubicBezTo>
                  <a:pt x="21566" y="9569"/>
                  <a:pt x="20761" y="6333"/>
                  <a:pt x="18611" y="3828"/>
                </a:cubicBezTo>
                <a:cubicBezTo>
                  <a:pt x="15340" y="17"/>
                  <a:pt x="10756" y="-803"/>
                  <a:pt x="6928" y="724"/>
                </a:cubicBezTo>
                <a:cubicBezTo>
                  <a:pt x="4965" y="1507"/>
                  <a:pt x="3225" y="2900"/>
                  <a:pt x="1981" y="4748"/>
                </a:cubicBezTo>
                <a:cubicBezTo>
                  <a:pt x="721" y="6620"/>
                  <a:pt x="-34" y="8962"/>
                  <a:pt x="1" y="11638"/>
                </a:cubicBezTo>
                <a:lnTo>
                  <a:pt x="3947" y="11647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txBody>
          <a:bodyPr lIns="30472" tIns="30472" rIns="30472" bIns="30472" anchor="ctr"/>
          <a:lstStyle/>
          <a:p>
            <a:endParaRPr lang="en-US" sz="2159" dirty="0">
              <a:latin typeface="Arial" panose="020B0604020202020204" pitchFamily="34" charset="0"/>
            </a:endParaRPr>
          </a:p>
        </p:txBody>
      </p:sp>
      <p:sp>
        <p:nvSpPr>
          <p:cNvPr id="5" name="Фигура">
            <a:extLst>
              <a:ext uri="{FF2B5EF4-FFF2-40B4-BE49-F238E27FC236}">
                <a16:creationId xmlns:a16="http://schemas.microsoft.com/office/drawing/2014/main" id="{6CD68BF5-32FC-62A1-CF84-B3C5BA19D844}"/>
              </a:ext>
            </a:extLst>
          </p:cNvPr>
          <p:cNvSpPr>
            <a:spLocks noChangeAspect="1"/>
          </p:cNvSpPr>
          <p:nvPr/>
        </p:nvSpPr>
        <p:spPr bwMode="auto">
          <a:xfrm>
            <a:off x="6222141" y="3495687"/>
            <a:ext cx="3019597" cy="3323843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0910" h="21370" extrusionOk="0">
                <a:moveTo>
                  <a:pt x="9012" y="4"/>
                </a:moveTo>
                <a:cubicBezTo>
                  <a:pt x="13531" y="-109"/>
                  <a:pt x="17251" y="2100"/>
                  <a:pt x="19270" y="5254"/>
                </a:cubicBezTo>
                <a:cubicBezTo>
                  <a:pt x="21284" y="8399"/>
                  <a:pt x="21600" y="12479"/>
                  <a:pt x="19336" y="16099"/>
                </a:cubicBezTo>
                <a:cubicBezTo>
                  <a:pt x="17229" y="19470"/>
                  <a:pt x="13573" y="21232"/>
                  <a:pt x="9859" y="21362"/>
                </a:cubicBezTo>
                <a:cubicBezTo>
                  <a:pt x="6173" y="21491"/>
                  <a:pt x="2421" y="20014"/>
                  <a:pt x="0" y="16871"/>
                </a:cubicBezTo>
                <a:cubicBezTo>
                  <a:pt x="737" y="15919"/>
                  <a:pt x="1300" y="14860"/>
                  <a:pt x="1666" y="13738"/>
                </a:cubicBezTo>
                <a:cubicBezTo>
                  <a:pt x="1993" y="12733"/>
                  <a:pt x="2158" y="11688"/>
                  <a:pt x="2156" y="10638"/>
                </a:cubicBezTo>
                <a:cubicBezTo>
                  <a:pt x="2155" y="12360"/>
                  <a:pt x="2764" y="13817"/>
                  <a:pt x="3744" y="14941"/>
                </a:cubicBezTo>
                <a:cubicBezTo>
                  <a:pt x="4725" y="16065"/>
                  <a:pt x="6081" y="16860"/>
                  <a:pt x="7574" y="17215"/>
                </a:cubicBezTo>
                <a:cubicBezTo>
                  <a:pt x="9038" y="17563"/>
                  <a:pt x="10607" y="17480"/>
                  <a:pt x="12041" y="16970"/>
                </a:cubicBezTo>
                <a:cubicBezTo>
                  <a:pt x="13491" y="16454"/>
                  <a:pt x="14821" y="15498"/>
                  <a:pt x="15743" y="14006"/>
                </a:cubicBezTo>
                <a:cubicBezTo>
                  <a:pt x="16475" y="12821"/>
                  <a:pt x="16722" y="11561"/>
                  <a:pt x="16646" y="10358"/>
                </a:cubicBezTo>
                <a:cubicBezTo>
                  <a:pt x="16570" y="9163"/>
                  <a:pt x="16172" y="8008"/>
                  <a:pt x="15489" y="7018"/>
                </a:cubicBezTo>
                <a:cubicBezTo>
                  <a:pt x="14812" y="6038"/>
                  <a:pt x="13861" y="5227"/>
                  <a:pt x="12724" y="4685"/>
                </a:cubicBezTo>
                <a:cubicBezTo>
                  <a:pt x="11643" y="4170"/>
                  <a:pt x="10391" y="3897"/>
                  <a:pt x="9024" y="3958"/>
                </a:cubicBezTo>
                <a:lnTo>
                  <a:pt x="9012" y="4"/>
                </a:lnTo>
                <a:close/>
              </a:path>
            </a:pathLst>
          </a:custGeom>
          <a:solidFill>
            <a:schemeClr val="accent3"/>
          </a:solidFill>
          <a:ln w="12700" cap="flat">
            <a:noFill/>
            <a:miter lim="400000"/>
          </a:ln>
          <a:effectLst/>
        </p:spPr>
        <p:txBody>
          <a:bodyPr lIns="30472" tIns="30472" rIns="30472" bIns="30472" anchor="ctr"/>
          <a:lstStyle/>
          <a:p>
            <a:pPr algn="ctr">
              <a:defRPr sz="32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919" kern="0" dirty="0">
              <a:solidFill>
                <a:srgbClr val="000000"/>
              </a:solidFill>
              <a:latin typeface="Arial" panose="020B0604020202020204" pitchFamily="34" charset="0"/>
              <a:ea typeface="Lato Light" panose="020F0502020204030203" pitchFamily="34" charset="0"/>
              <a:cs typeface="Arial" panose="020B0604020202020204" pitchFamily="34" charset="0"/>
              <a:sym typeface="Helvetica Light"/>
            </a:endParaRPr>
          </a:p>
        </p:txBody>
      </p:sp>
      <p:sp>
        <p:nvSpPr>
          <p:cNvPr id="6" name="Фигура">
            <a:extLst>
              <a:ext uri="{FF2B5EF4-FFF2-40B4-BE49-F238E27FC236}">
                <a16:creationId xmlns:a16="http://schemas.microsoft.com/office/drawing/2014/main" id="{868F9835-4584-E9D3-CA88-B4664173EC2F}"/>
              </a:ext>
            </a:extLst>
          </p:cNvPr>
          <p:cNvSpPr>
            <a:spLocks noChangeAspect="1"/>
          </p:cNvSpPr>
          <p:nvPr/>
        </p:nvSpPr>
        <p:spPr bwMode="auto">
          <a:xfrm>
            <a:off x="3209814" y="3807201"/>
            <a:ext cx="3325917" cy="301129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410" h="20894" extrusionOk="0">
                <a:moveTo>
                  <a:pt x="21409" y="9307"/>
                </a:moveTo>
                <a:lnTo>
                  <a:pt x="17416" y="9307"/>
                </a:lnTo>
                <a:cubicBezTo>
                  <a:pt x="17452" y="13094"/>
                  <a:pt x="15051" y="15743"/>
                  <a:pt x="12177" y="16440"/>
                </a:cubicBezTo>
                <a:cubicBezTo>
                  <a:pt x="10665" y="16806"/>
                  <a:pt x="9067" y="16630"/>
                  <a:pt x="7661" y="15887"/>
                </a:cubicBezTo>
                <a:cubicBezTo>
                  <a:pt x="6265" y="15149"/>
                  <a:pt x="5059" y="13854"/>
                  <a:pt x="4387" y="11991"/>
                </a:cubicBezTo>
                <a:cubicBezTo>
                  <a:pt x="3948" y="10773"/>
                  <a:pt x="3867" y="9534"/>
                  <a:pt x="4028" y="8366"/>
                </a:cubicBezTo>
                <a:cubicBezTo>
                  <a:pt x="4187" y="7209"/>
                  <a:pt x="4587" y="6110"/>
                  <a:pt x="5195" y="5168"/>
                </a:cubicBezTo>
                <a:cubicBezTo>
                  <a:pt x="6382" y="3326"/>
                  <a:pt x="8362" y="2081"/>
                  <a:pt x="10701" y="2098"/>
                </a:cubicBezTo>
                <a:cubicBezTo>
                  <a:pt x="9575" y="2112"/>
                  <a:pt x="8454" y="1926"/>
                  <a:pt x="7384" y="1548"/>
                </a:cubicBezTo>
                <a:cubicBezTo>
                  <a:pt x="6377" y="1192"/>
                  <a:pt x="5427" y="670"/>
                  <a:pt x="4568" y="0"/>
                </a:cubicBezTo>
                <a:cubicBezTo>
                  <a:pt x="1733" y="2141"/>
                  <a:pt x="204" y="5415"/>
                  <a:pt x="19" y="8771"/>
                </a:cubicBezTo>
                <a:cubicBezTo>
                  <a:pt x="-169" y="12172"/>
                  <a:pt x="1022" y="15674"/>
                  <a:pt x="3707" y="18113"/>
                </a:cubicBezTo>
                <a:cubicBezTo>
                  <a:pt x="7231" y="21314"/>
                  <a:pt x="11732" y="21600"/>
                  <a:pt x="15332" y="19748"/>
                </a:cubicBezTo>
                <a:cubicBezTo>
                  <a:pt x="18839" y="17944"/>
                  <a:pt x="21431" y="14134"/>
                  <a:pt x="21409" y="9307"/>
                </a:cubicBezTo>
                <a:close/>
              </a:path>
            </a:pathLst>
          </a:custGeom>
          <a:solidFill>
            <a:schemeClr val="accent4"/>
          </a:solidFill>
          <a:ln w="12700" cap="flat">
            <a:noFill/>
            <a:miter lim="400000"/>
          </a:ln>
          <a:effectLst/>
        </p:spPr>
        <p:txBody>
          <a:bodyPr lIns="30472" tIns="30472" rIns="30472" bIns="30472" anchor="ctr"/>
          <a:lstStyle/>
          <a:p>
            <a:pPr algn="ctr">
              <a:defRPr sz="32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919" kern="0" dirty="0">
              <a:solidFill>
                <a:srgbClr val="000000"/>
              </a:solidFill>
              <a:latin typeface="Arial" panose="020B0604020202020204" pitchFamily="34" charset="0"/>
              <a:ea typeface="Lato Light" panose="020F0502020204030203" pitchFamily="34" charset="0"/>
              <a:cs typeface="Arial" panose="020B0604020202020204" pitchFamily="34" charset="0"/>
              <a:sym typeface="Helvetica Light"/>
            </a:endParaRPr>
          </a:p>
        </p:txBody>
      </p:sp>
      <p:sp>
        <p:nvSpPr>
          <p:cNvPr id="7" name="Фигура">
            <a:extLst>
              <a:ext uri="{FF2B5EF4-FFF2-40B4-BE49-F238E27FC236}">
                <a16:creationId xmlns:a16="http://schemas.microsoft.com/office/drawing/2014/main" id="{3DBBDB23-745A-E612-2C07-D98255BC7013}"/>
              </a:ext>
            </a:extLst>
          </p:cNvPr>
          <p:cNvSpPr>
            <a:spLocks noChangeAspect="1"/>
          </p:cNvSpPr>
          <p:nvPr/>
        </p:nvSpPr>
        <p:spPr bwMode="auto">
          <a:xfrm>
            <a:off x="3206698" y="791756"/>
            <a:ext cx="3019597" cy="3322804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567" h="21395" extrusionOk="0">
                <a:moveTo>
                  <a:pt x="11890" y="17435"/>
                </a:moveTo>
                <a:lnTo>
                  <a:pt x="11890" y="21394"/>
                </a:lnTo>
                <a:cubicBezTo>
                  <a:pt x="8632" y="21420"/>
                  <a:pt x="5509" y="20222"/>
                  <a:pt x="3271" y="18087"/>
                </a:cubicBezTo>
                <a:cubicBezTo>
                  <a:pt x="1943" y="16820"/>
                  <a:pt x="1000" y="15293"/>
                  <a:pt x="485" y="13673"/>
                </a:cubicBezTo>
                <a:cubicBezTo>
                  <a:pt x="220" y="12836"/>
                  <a:pt x="68" y="11973"/>
                  <a:pt x="18" y="11102"/>
                </a:cubicBezTo>
                <a:cubicBezTo>
                  <a:pt x="-33" y="10219"/>
                  <a:pt x="20" y="9324"/>
                  <a:pt x="237" y="8436"/>
                </a:cubicBezTo>
                <a:cubicBezTo>
                  <a:pt x="795" y="6156"/>
                  <a:pt x="2092" y="4326"/>
                  <a:pt x="3738" y="2939"/>
                </a:cubicBezTo>
                <a:cubicBezTo>
                  <a:pt x="5368" y="1563"/>
                  <a:pt x="7371" y="607"/>
                  <a:pt x="9515" y="210"/>
                </a:cubicBezTo>
                <a:cubicBezTo>
                  <a:pt x="11622" y="-180"/>
                  <a:pt x="13840" y="-25"/>
                  <a:pt x="15899" y="649"/>
                </a:cubicBezTo>
                <a:cubicBezTo>
                  <a:pt x="18030" y="1347"/>
                  <a:pt x="20004" y="2603"/>
                  <a:pt x="21567" y="4473"/>
                </a:cubicBezTo>
                <a:cubicBezTo>
                  <a:pt x="20842" y="5366"/>
                  <a:pt x="20282" y="6358"/>
                  <a:pt x="19908" y="7412"/>
                </a:cubicBezTo>
                <a:cubicBezTo>
                  <a:pt x="19515" y="8521"/>
                  <a:pt x="19332" y="9681"/>
                  <a:pt x="19369" y="10845"/>
                </a:cubicBezTo>
                <a:cubicBezTo>
                  <a:pt x="19387" y="9286"/>
                  <a:pt x="18874" y="7926"/>
                  <a:pt x="18018" y="6832"/>
                </a:cubicBezTo>
                <a:cubicBezTo>
                  <a:pt x="17160" y="5736"/>
                  <a:pt x="15957" y="4905"/>
                  <a:pt x="14596" y="4424"/>
                </a:cubicBezTo>
                <a:cubicBezTo>
                  <a:pt x="11744" y="3417"/>
                  <a:pt x="8268" y="3961"/>
                  <a:pt x="6000" y="6526"/>
                </a:cubicBezTo>
                <a:cubicBezTo>
                  <a:pt x="4045" y="8737"/>
                  <a:pt x="3973" y="11476"/>
                  <a:pt x="5158" y="13651"/>
                </a:cubicBezTo>
                <a:cubicBezTo>
                  <a:pt x="6338" y="15817"/>
                  <a:pt x="8768" y="17432"/>
                  <a:pt x="11890" y="17435"/>
                </a:cubicBezTo>
                <a:close/>
              </a:path>
            </a:pathLst>
          </a:custGeom>
          <a:solidFill>
            <a:schemeClr val="accent1"/>
          </a:solidFill>
          <a:ln w="12700" cap="flat">
            <a:noFill/>
            <a:miter lim="400000"/>
          </a:ln>
          <a:effectLst/>
        </p:spPr>
        <p:txBody>
          <a:bodyPr lIns="30472" tIns="30472" rIns="30472" bIns="30472" anchor="ctr"/>
          <a:lstStyle/>
          <a:p>
            <a:pPr algn="ctr">
              <a:defRPr sz="32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919" kern="0" dirty="0">
              <a:solidFill>
                <a:srgbClr val="000000"/>
              </a:solidFill>
              <a:latin typeface="Arial" panose="020B0604020202020204" pitchFamily="34" charset="0"/>
              <a:ea typeface="Lato Light" panose="020F0502020204030203" pitchFamily="34" charset="0"/>
              <a:cs typeface="Arial" panose="020B0604020202020204" pitchFamily="34" charset="0"/>
              <a:sym typeface="Helvetica Light"/>
            </a:endParaRPr>
          </a:p>
        </p:txBody>
      </p:sp>
      <p:sp>
        <p:nvSpPr>
          <p:cNvPr id="8" name="Кружок">
            <a:extLst>
              <a:ext uri="{FF2B5EF4-FFF2-40B4-BE49-F238E27FC236}">
                <a16:creationId xmlns:a16="http://schemas.microsoft.com/office/drawing/2014/main" id="{1F9EB9B8-A10B-7AF3-178C-16DC53F9EA7D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4042891" y="1623239"/>
            <a:ext cx="1659421" cy="1659400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txBody>
          <a:bodyPr lIns="30472" tIns="30472" rIns="30472" bIns="30472" anchor="ctr"/>
          <a:lstStyle/>
          <a:p>
            <a:pPr algn="ctr" eaLnBrk="1"/>
            <a:endParaRPr lang="en-US" altLang="en-US" sz="1919" dirty="0">
              <a:solidFill>
                <a:srgbClr val="FFFFFF"/>
              </a:solidFill>
              <a:latin typeface="Arial" panose="020B0604020202020204" pitchFamily="34" charset="0"/>
              <a:sym typeface="Helvetica Light" panose="020B0403020202020204" pitchFamily="34" charset="0"/>
            </a:endParaRPr>
          </a:p>
        </p:txBody>
      </p:sp>
      <p:sp>
        <p:nvSpPr>
          <p:cNvPr id="9" name="Кружок">
            <a:extLst>
              <a:ext uri="{FF2B5EF4-FFF2-40B4-BE49-F238E27FC236}">
                <a16:creationId xmlns:a16="http://schemas.microsoft.com/office/drawing/2014/main" id="{FDD3E6BB-9E4E-A2C9-9523-05946A6B893D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6745534" y="1623239"/>
            <a:ext cx="1659421" cy="1659400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txBody>
          <a:bodyPr lIns="30472" tIns="30472" rIns="30472" bIns="30472" anchor="ctr"/>
          <a:lstStyle/>
          <a:p>
            <a:pPr algn="ctr" eaLnBrk="1"/>
            <a:endParaRPr lang="en-US" altLang="en-US" sz="1919" dirty="0">
              <a:solidFill>
                <a:srgbClr val="FFFFFF"/>
              </a:solidFill>
              <a:latin typeface="Arial" panose="020B0604020202020204" pitchFamily="34" charset="0"/>
              <a:sym typeface="Helvetica Light" panose="020B0403020202020204" pitchFamily="34" charset="0"/>
            </a:endParaRPr>
          </a:p>
        </p:txBody>
      </p:sp>
      <p:sp>
        <p:nvSpPr>
          <p:cNvPr id="10" name="Кружок">
            <a:extLst>
              <a:ext uri="{FF2B5EF4-FFF2-40B4-BE49-F238E27FC236}">
                <a16:creationId xmlns:a16="http://schemas.microsoft.com/office/drawing/2014/main" id="{5776E051-9929-409C-C88A-0B9062DC3C85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4042891" y="4327652"/>
            <a:ext cx="1659421" cy="1659400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txBody>
          <a:bodyPr lIns="30472" tIns="30472" rIns="30472" bIns="30472" anchor="ctr"/>
          <a:lstStyle/>
          <a:p>
            <a:pPr algn="ctr" eaLnBrk="1"/>
            <a:endParaRPr lang="en-US" altLang="en-US" sz="1919" dirty="0">
              <a:solidFill>
                <a:srgbClr val="FFFFFF"/>
              </a:solidFill>
              <a:latin typeface="Arial" panose="020B0604020202020204" pitchFamily="34" charset="0"/>
              <a:sym typeface="Helvetica Light" panose="020B0403020202020204" pitchFamily="34" charset="0"/>
            </a:endParaRPr>
          </a:p>
        </p:txBody>
      </p:sp>
      <p:sp>
        <p:nvSpPr>
          <p:cNvPr id="11" name="Кружок">
            <a:extLst>
              <a:ext uri="{FF2B5EF4-FFF2-40B4-BE49-F238E27FC236}">
                <a16:creationId xmlns:a16="http://schemas.microsoft.com/office/drawing/2014/main" id="{B81F2F9D-A30C-9AA8-7F98-7C0FE49B2A5A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6745534" y="4327654"/>
            <a:ext cx="1659421" cy="1659400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txBody>
          <a:bodyPr lIns="30472" tIns="30472" rIns="30472" bIns="30472" anchor="ctr"/>
          <a:lstStyle/>
          <a:p>
            <a:pPr algn="ctr" eaLnBrk="1"/>
            <a:endParaRPr lang="en-US" altLang="en-US" sz="1919" dirty="0">
              <a:solidFill>
                <a:srgbClr val="FFFFFF"/>
              </a:solidFill>
              <a:latin typeface="Arial" panose="020B0604020202020204" pitchFamily="34" charset="0"/>
              <a:sym typeface="Helvetica Light" panose="020B0403020202020204" pitchFamily="34" charset="0"/>
            </a:endParaRPr>
          </a:p>
        </p:txBody>
      </p:sp>
      <p:sp>
        <p:nvSpPr>
          <p:cNvPr id="12" name="Линия">
            <a:extLst>
              <a:ext uri="{FF2B5EF4-FFF2-40B4-BE49-F238E27FC236}">
                <a16:creationId xmlns:a16="http://schemas.microsoft.com/office/drawing/2014/main" id="{9E8F7A84-F3B8-5866-C5EC-886EE3F7BD0E}"/>
              </a:ext>
            </a:extLst>
          </p:cNvPr>
          <p:cNvSpPr>
            <a:spLocks noChangeAspect="1" noChangeShapeType="1"/>
          </p:cNvSpPr>
          <p:nvPr/>
        </p:nvSpPr>
        <p:spPr bwMode="auto">
          <a:xfrm>
            <a:off x="5916555" y="2729909"/>
            <a:ext cx="614736" cy="0"/>
          </a:xfrm>
          <a:prstGeom prst="line">
            <a:avLst/>
          </a:prstGeom>
          <a:noFill/>
          <a:ln w="38100">
            <a:solidFill>
              <a:schemeClr val="accent4">
                <a:lumMod val="50000"/>
              </a:schemeClr>
            </a:solidFill>
            <a:miter lim="400000"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30472" tIns="30472" rIns="30472" bIns="30472" anchor="ctr"/>
          <a:lstStyle/>
          <a:p>
            <a:endParaRPr lang="en-US" sz="2159" dirty="0">
              <a:latin typeface="Arial" panose="020B0604020202020204" pitchFamily="34" charset="0"/>
            </a:endParaRPr>
          </a:p>
        </p:txBody>
      </p:sp>
      <p:sp>
        <p:nvSpPr>
          <p:cNvPr id="13" name="Линия">
            <a:extLst>
              <a:ext uri="{FF2B5EF4-FFF2-40B4-BE49-F238E27FC236}">
                <a16:creationId xmlns:a16="http://schemas.microsoft.com/office/drawing/2014/main" id="{B54A113F-19B6-E38D-EFCF-130D186920A0}"/>
              </a:ext>
            </a:extLst>
          </p:cNvPr>
          <p:cNvSpPr>
            <a:spLocks noChangeAspect="1" noChangeShapeType="1"/>
          </p:cNvSpPr>
          <p:nvPr/>
        </p:nvSpPr>
        <p:spPr bwMode="auto">
          <a:xfrm>
            <a:off x="5903354" y="4879512"/>
            <a:ext cx="614736" cy="0"/>
          </a:xfrm>
          <a:prstGeom prst="line">
            <a:avLst/>
          </a:prstGeom>
          <a:noFill/>
          <a:ln w="38100">
            <a:solidFill>
              <a:schemeClr val="accent4">
                <a:lumMod val="50000"/>
              </a:schemeClr>
            </a:solidFill>
            <a:miter lim="400000"/>
            <a:headEnd type="triangle" w="med" len="med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30472" tIns="30472" rIns="30472" bIns="30472" anchor="ctr"/>
          <a:lstStyle/>
          <a:p>
            <a:endParaRPr lang="en-US" sz="2159" dirty="0">
              <a:latin typeface="Arial" panose="020B0604020202020204" pitchFamily="34" charset="0"/>
            </a:endParaRPr>
          </a:p>
        </p:txBody>
      </p:sp>
      <p:sp>
        <p:nvSpPr>
          <p:cNvPr id="14" name="Линия">
            <a:extLst>
              <a:ext uri="{FF2B5EF4-FFF2-40B4-BE49-F238E27FC236}">
                <a16:creationId xmlns:a16="http://schemas.microsoft.com/office/drawing/2014/main" id="{FD424F9A-287A-BDEF-79FA-5942D48C3E3B}"/>
              </a:ext>
            </a:extLst>
          </p:cNvPr>
          <p:cNvSpPr>
            <a:spLocks noChangeAspect="1" noChangeShapeType="1"/>
          </p:cNvSpPr>
          <p:nvPr/>
        </p:nvSpPr>
        <p:spPr bwMode="auto">
          <a:xfrm>
            <a:off x="7251375" y="3518287"/>
            <a:ext cx="0" cy="615887"/>
          </a:xfrm>
          <a:prstGeom prst="line">
            <a:avLst/>
          </a:prstGeom>
          <a:noFill/>
          <a:ln w="38100">
            <a:solidFill>
              <a:schemeClr val="accent4">
                <a:lumMod val="50000"/>
              </a:schemeClr>
            </a:solidFill>
            <a:miter lim="400000"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30472" tIns="30472" rIns="30472" bIns="30472" anchor="ctr"/>
          <a:lstStyle/>
          <a:p>
            <a:endParaRPr lang="en-US" sz="2159" dirty="0">
              <a:latin typeface="Arial" panose="020B0604020202020204" pitchFamily="34" charset="0"/>
            </a:endParaRPr>
          </a:p>
        </p:txBody>
      </p:sp>
      <p:sp>
        <p:nvSpPr>
          <p:cNvPr id="15" name="Линия">
            <a:extLst>
              <a:ext uri="{FF2B5EF4-FFF2-40B4-BE49-F238E27FC236}">
                <a16:creationId xmlns:a16="http://schemas.microsoft.com/office/drawing/2014/main" id="{D7969FFE-7F25-4178-53B7-CD627BBA5A98}"/>
              </a:ext>
            </a:extLst>
          </p:cNvPr>
          <p:cNvSpPr>
            <a:spLocks noChangeAspect="1" noChangeShapeType="1"/>
          </p:cNvSpPr>
          <p:nvPr/>
        </p:nvSpPr>
        <p:spPr bwMode="auto">
          <a:xfrm>
            <a:off x="5142085" y="3518287"/>
            <a:ext cx="0" cy="615887"/>
          </a:xfrm>
          <a:prstGeom prst="line">
            <a:avLst/>
          </a:prstGeom>
          <a:noFill/>
          <a:ln w="38100">
            <a:solidFill>
              <a:schemeClr val="accent4">
                <a:lumMod val="50000"/>
              </a:schemeClr>
            </a:solidFill>
            <a:miter lim="400000"/>
            <a:headEnd type="triangle" w="med" len="med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30472" tIns="30472" rIns="30472" bIns="30472" anchor="ctr"/>
          <a:lstStyle/>
          <a:p>
            <a:endParaRPr lang="en-US" sz="2159" dirty="0">
              <a:latin typeface="Arial" panose="020B0604020202020204" pitchFamily="34" charset="0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1CFD13AE-9E1F-B0C6-6400-2C1BDB968E02}"/>
              </a:ext>
            </a:extLst>
          </p:cNvPr>
          <p:cNvSpPr txBox="1">
            <a:spLocks noChangeAspect="1"/>
          </p:cNvSpPr>
          <p:nvPr/>
        </p:nvSpPr>
        <p:spPr>
          <a:xfrm>
            <a:off x="4523788" y="2129774"/>
            <a:ext cx="697627" cy="646331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01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BD71D640-DE8B-E830-288F-273BF654791F}"/>
              </a:ext>
            </a:extLst>
          </p:cNvPr>
          <p:cNvSpPr txBox="1">
            <a:spLocks noChangeAspect="1"/>
          </p:cNvSpPr>
          <p:nvPr/>
        </p:nvSpPr>
        <p:spPr>
          <a:xfrm>
            <a:off x="7224726" y="2129774"/>
            <a:ext cx="697627" cy="646331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02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DBDD4711-D73B-C2C7-3A3E-BE1027E8F70F}"/>
              </a:ext>
            </a:extLst>
          </p:cNvPr>
          <p:cNvSpPr txBox="1">
            <a:spLocks noChangeAspect="1"/>
          </p:cNvSpPr>
          <p:nvPr/>
        </p:nvSpPr>
        <p:spPr>
          <a:xfrm>
            <a:off x="7224726" y="4834186"/>
            <a:ext cx="697627" cy="646331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03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893F6D03-2231-C0BD-8EE5-EDA3ADC8DB79}"/>
              </a:ext>
            </a:extLst>
          </p:cNvPr>
          <p:cNvSpPr txBox="1">
            <a:spLocks noChangeAspect="1"/>
          </p:cNvSpPr>
          <p:nvPr/>
        </p:nvSpPr>
        <p:spPr>
          <a:xfrm>
            <a:off x="4523787" y="4834186"/>
            <a:ext cx="697627" cy="646331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04</a:t>
            </a:r>
          </a:p>
        </p:txBody>
      </p:sp>
      <p:sp>
        <p:nvSpPr>
          <p:cNvPr id="22" name="Subtitle 2">
            <a:extLst>
              <a:ext uri="{FF2B5EF4-FFF2-40B4-BE49-F238E27FC236}">
                <a16:creationId xmlns:a16="http://schemas.microsoft.com/office/drawing/2014/main" id="{D0ED9B74-CCEC-4D71-2ECE-0DC747432CC3}"/>
              </a:ext>
            </a:extLst>
          </p:cNvPr>
          <p:cNvSpPr txBox="1">
            <a:spLocks noChangeAspect="1"/>
          </p:cNvSpPr>
          <p:nvPr/>
        </p:nvSpPr>
        <p:spPr>
          <a:xfrm>
            <a:off x="9448177" y="1508643"/>
            <a:ext cx="2889072" cy="837986"/>
          </a:xfrm>
          <a:prstGeom prst="rect">
            <a:avLst/>
          </a:prstGeom>
        </p:spPr>
        <p:txBody>
          <a:bodyPr vert="horz" wrap="square" lIns="54864" tIns="27432" rIns="54864" bIns="27432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ts val="2100"/>
              </a:lnSpc>
            </a:pPr>
            <a:r>
              <a:rPr lang="en-US" sz="144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traditional.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6789B15B-56A9-F5C2-C541-D1330AB5132E}"/>
              </a:ext>
            </a:extLst>
          </p:cNvPr>
          <p:cNvSpPr txBox="1">
            <a:spLocks noChangeAspect="1"/>
          </p:cNvSpPr>
          <p:nvPr/>
        </p:nvSpPr>
        <p:spPr>
          <a:xfrm>
            <a:off x="9455395" y="1120912"/>
            <a:ext cx="1648208" cy="387798"/>
          </a:xfrm>
          <a:prstGeom prst="rect">
            <a:avLst/>
          </a:prstGeom>
          <a:noFill/>
        </p:spPr>
        <p:txBody>
          <a:bodyPr wrap="none" rtlCol="0" anchor="t" anchorCtr="0">
            <a:spAutoFit/>
          </a:bodyPr>
          <a:lstStyle/>
          <a:p>
            <a:r>
              <a:rPr lang="en-US" sz="1920" b="1" dirty="0">
                <a:solidFill>
                  <a:schemeClr val="accent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</a:t>
            </a:r>
          </a:p>
        </p:txBody>
      </p:sp>
      <p:sp>
        <p:nvSpPr>
          <p:cNvPr id="24" name="Subtitle 2">
            <a:extLst>
              <a:ext uri="{FF2B5EF4-FFF2-40B4-BE49-F238E27FC236}">
                <a16:creationId xmlns:a16="http://schemas.microsoft.com/office/drawing/2014/main" id="{6DEEE880-BF0F-3096-1A51-F8951E5616E5}"/>
              </a:ext>
            </a:extLst>
          </p:cNvPr>
          <p:cNvSpPr txBox="1">
            <a:spLocks noChangeAspect="1"/>
          </p:cNvSpPr>
          <p:nvPr/>
        </p:nvSpPr>
        <p:spPr>
          <a:xfrm>
            <a:off x="9560525" y="4779759"/>
            <a:ext cx="2889072" cy="837986"/>
          </a:xfrm>
          <a:prstGeom prst="rect">
            <a:avLst/>
          </a:prstGeom>
        </p:spPr>
        <p:txBody>
          <a:bodyPr vert="horz" wrap="square" lIns="54864" tIns="27432" rIns="54864" bIns="27432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ts val="2100"/>
              </a:lnSpc>
            </a:pPr>
            <a:r>
              <a:rPr lang="en-US" sz="144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</a:t>
            </a:r>
            <a:r>
              <a:rPr lang="en-US" sz="1440" dirty="0" err="1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bovae</a:t>
            </a:r>
            <a:r>
              <a:rPr lang="en-US" sz="144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 and beyond traditional.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B08C45A8-B42B-16CC-678E-6206738F1E86}"/>
              </a:ext>
            </a:extLst>
          </p:cNvPr>
          <p:cNvSpPr txBox="1">
            <a:spLocks noChangeAspect="1"/>
          </p:cNvSpPr>
          <p:nvPr/>
        </p:nvSpPr>
        <p:spPr>
          <a:xfrm>
            <a:off x="9560525" y="4392953"/>
            <a:ext cx="1648208" cy="387798"/>
          </a:xfrm>
          <a:prstGeom prst="rect">
            <a:avLst/>
          </a:prstGeom>
          <a:noFill/>
        </p:spPr>
        <p:txBody>
          <a:bodyPr wrap="none" rtlCol="0" anchor="t" anchorCtr="0">
            <a:spAutoFit/>
          </a:bodyPr>
          <a:lstStyle/>
          <a:p>
            <a:r>
              <a:rPr lang="en-US" sz="1920" b="1" dirty="0">
                <a:solidFill>
                  <a:schemeClr val="accent3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</a:t>
            </a:r>
          </a:p>
        </p:txBody>
      </p:sp>
      <p:sp>
        <p:nvSpPr>
          <p:cNvPr id="26" name="Subtitle 2">
            <a:extLst>
              <a:ext uri="{FF2B5EF4-FFF2-40B4-BE49-F238E27FC236}">
                <a16:creationId xmlns:a16="http://schemas.microsoft.com/office/drawing/2014/main" id="{AE42F479-A63E-6479-2C1C-728F2101D3C5}"/>
              </a:ext>
            </a:extLst>
          </p:cNvPr>
          <p:cNvSpPr txBox="1">
            <a:spLocks noChangeAspect="1"/>
          </p:cNvSpPr>
          <p:nvPr/>
        </p:nvSpPr>
        <p:spPr>
          <a:xfrm>
            <a:off x="96381" y="1623172"/>
            <a:ext cx="2917803" cy="837986"/>
          </a:xfrm>
          <a:prstGeom prst="rect">
            <a:avLst/>
          </a:prstGeom>
        </p:spPr>
        <p:txBody>
          <a:bodyPr vert="horz" wrap="square" lIns="54864" tIns="27432" rIns="54864" bIns="27432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ts val="2100"/>
              </a:lnSpc>
            </a:pPr>
            <a:r>
              <a:rPr lang="en-US" sz="144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traditional.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C47FE56F-6EAD-5E35-0FD9-DFC6B38C05C8}"/>
              </a:ext>
            </a:extLst>
          </p:cNvPr>
          <p:cNvSpPr txBox="1">
            <a:spLocks noChangeAspect="1"/>
          </p:cNvSpPr>
          <p:nvPr/>
        </p:nvSpPr>
        <p:spPr>
          <a:xfrm>
            <a:off x="1370426" y="1235441"/>
            <a:ext cx="1648208" cy="387798"/>
          </a:xfrm>
          <a:prstGeom prst="rect">
            <a:avLst/>
          </a:prstGeom>
          <a:noFill/>
        </p:spPr>
        <p:txBody>
          <a:bodyPr wrap="none" rtlCol="0" anchor="t" anchorCtr="0">
            <a:spAutoFit/>
          </a:bodyPr>
          <a:lstStyle/>
          <a:p>
            <a:pPr algn="r"/>
            <a:r>
              <a:rPr lang="en-US" sz="1920" b="1" dirty="0">
                <a:solidFill>
                  <a:schemeClr val="accent1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</a:t>
            </a:r>
          </a:p>
        </p:txBody>
      </p:sp>
      <p:sp>
        <p:nvSpPr>
          <p:cNvPr id="28" name="Subtitle 2">
            <a:extLst>
              <a:ext uri="{FF2B5EF4-FFF2-40B4-BE49-F238E27FC236}">
                <a16:creationId xmlns:a16="http://schemas.microsoft.com/office/drawing/2014/main" id="{61CD64FC-BF08-8657-2C05-801219A648C0}"/>
              </a:ext>
            </a:extLst>
          </p:cNvPr>
          <p:cNvSpPr txBox="1">
            <a:spLocks noChangeAspect="1"/>
          </p:cNvSpPr>
          <p:nvPr/>
        </p:nvSpPr>
        <p:spPr>
          <a:xfrm>
            <a:off x="67077" y="4779759"/>
            <a:ext cx="2917803" cy="837986"/>
          </a:xfrm>
          <a:prstGeom prst="rect">
            <a:avLst/>
          </a:prstGeom>
        </p:spPr>
        <p:txBody>
          <a:bodyPr vert="horz" wrap="square" lIns="54864" tIns="27432" rIns="54864" bIns="27432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ts val="2100"/>
              </a:lnSpc>
            </a:pPr>
            <a:r>
              <a:rPr lang="en-US" sz="144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traditional.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9B0A2499-77DB-E63F-81CF-07464A3A5CF5}"/>
              </a:ext>
            </a:extLst>
          </p:cNvPr>
          <p:cNvSpPr txBox="1">
            <a:spLocks noChangeAspect="1"/>
          </p:cNvSpPr>
          <p:nvPr/>
        </p:nvSpPr>
        <p:spPr>
          <a:xfrm>
            <a:off x="1341122" y="4392029"/>
            <a:ext cx="1648208" cy="387798"/>
          </a:xfrm>
          <a:prstGeom prst="rect">
            <a:avLst/>
          </a:prstGeom>
          <a:noFill/>
        </p:spPr>
        <p:txBody>
          <a:bodyPr wrap="none" rtlCol="0" anchor="t" anchorCtr="0">
            <a:spAutoFit/>
          </a:bodyPr>
          <a:lstStyle/>
          <a:p>
            <a:pPr algn="r"/>
            <a:r>
              <a:rPr lang="en-US" sz="1920" b="1" dirty="0">
                <a:solidFill>
                  <a:schemeClr val="accent4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</a:t>
            </a:r>
          </a:p>
        </p:txBody>
      </p:sp>
    </p:spTree>
    <p:extLst>
      <p:ext uri="{BB962C8B-B14F-4D97-AF65-F5344CB8AC3E}">
        <p14:creationId xmlns:p14="http://schemas.microsoft.com/office/powerpoint/2010/main" val="247891790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28343B04-FF66-4CD5-1AFD-A1EC2932D77B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72" name="Freeform 6">
            <a:extLst>
              <a:ext uri="{FF2B5EF4-FFF2-40B4-BE49-F238E27FC236}">
                <a16:creationId xmlns:a16="http://schemas.microsoft.com/office/drawing/2014/main" id="{C7527E6E-0391-D8AD-5DB3-4781A3F6B5BE}"/>
              </a:ext>
            </a:extLst>
          </p:cNvPr>
          <p:cNvSpPr>
            <a:spLocks/>
          </p:cNvSpPr>
          <p:nvPr/>
        </p:nvSpPr>
        <p:spPr bwMode="auto">
          <a:xfrm rot="8100000" flipV="1">
            <a:off x="4634198" y="1253646"/>
            <a:ext cx="2513637" cy="942613"/>
          </a:xfrm>
          <a:custGeom>
            <a:avLst/>
            <a:gdLst/>
            <a:ahLst/>
            <a:cxnLst>
              <a:cxn ang="0">
                <a:pos x="0" y="408"/>
              </a:cxn>
              <a:cxn ang="0">
                <a:pos x="1088" y="408"/>
              </a:cxn>
              <a:cxn ang="0">
                <a:pos x="1088" y="0"/>
              </a:cxn>
              <a:cxn ang="0">
                <a:pos x="408" y="0"/>
              </a:cxn>
              <a:cxn ang="0">
                <a:pos x="0" y="408"/>
              </a:cxn>
            </a:cxnLst>
            <a:rect l="0" t="0" r="r" b="b"/>
            <a:pathLst>
              <a:path w="1088" h="408">
                <a:moveTo>
                  <a:pt x="0" y="408"/>
                </a:moveTo>
                <a:lnTo>
                  <a:pt x="1088" y="408"/>
                </a:lnTo>
                <a:lnTo>
                  <a:pt x="1088" y="0"/>
                </a:lnTo>
                <a:lnTo>
                  <a:pt x="408" y="0"/>
                </a:lnTo>
                <a:lnTo>
                  <a:pt x="0" y="408"/>
                </a:lnTo>
                <a:close/>
              </a:path>
            </a:pathLst>
          </a:custGeom>
          <a:solidFill>
            <a:schemeClr val="accent2">
              <a:lumMod val="75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109699" tIns="54850" rIns="109699" bIns="54850" numCol="1" anchor="t" anchorCtr="0" compatLnSpc="1">
            <a:prstTxWarp prst="textNoShape">
              <a:avLst/>
            </a:prstTxWarp>
          </a:bodyPr>
          <a:lstStyle/>
          <a:p>
            <a:endParaRPr lang="en-US" sz="4319" dirty="0">
              <a:latin typeface="Arial" panose="020B0604020202020204" pitchFamily="34" charset="0"/>
            </a:endParaRPr>
          </a:p>
        </p:txBody>
      </p:sp>
      <p:sp>
        <p:nvSpPr>
          <p:cNvPr id="73" name="Freeform 5">
            <a:extLst>
              <a:ext uri="{FF2B5EF4-FFF2-40B4-BE49-F238E27FC236}">
                <a16:creationId xmlns:a16="http://schemas.microsoft.com/office/drawing/2014/main" id="{1118B236-B5C2-ABD7-6374-6B260D8C3251}"/>
              </a:ext>
            </a:extLst>
          </p:cNvPr>
          <p:cNvSpPr>
            <a:spLocks/>
          </p:cNvSpPr>
          <p:nvPr/>
        </p:nvSpPr>
        <p:spPr bwMode="auto">
          <a:xfrm rot="8100000" flipV="1">
            <a:off x="7951863" y="1889407"/>
            <a:ext cx="942613" cy="2513636"/>
          </a:xfrm>
          <a:custGeom>
            <a:avLst/>
            <a:gdLst/>
            <a:ahLst/>
            <a:cxnLst>
              <a:cxn ang="0">
                <a:pos x="408" y="1088"/>
              </a:cxn>
              <a:cxn ang="0">
                <a:pos x="408" y="0"/>
              </a:cxn>
              <a:cxn ang="0">
                <a:pos x="0" y="0"/>
              </a:cxn>
              <a:cxn ang="0">
                <a:pos x="0" y="680"/>
              </a:cxn>
              <a:cxn ang="0">
                <a:pos x="408" y="1088"/>
              </a:cxn>
            </a:cxnLst>
            <a:rect l="0" t="0" r="r" b="b"/>
            <a:pathLst>
              <a:path w="408" h="1088">
                <a:moveTo>
                  <a:pt x="408" y="1088"/>
                </a:moveTo>
                <a:lnTo>
                  <a:pt x="408" y="0"/>
                </a:lnTo>
                <a:lnTo>
                  <a:pt x="0" y="0"/>
                </a:lnTo>
                <a:lnTo>
                  <a:pt x="0" y="680"/>
                </a:lnTo>
                <a:lnTo>
                  <a:pt x="408" y="1088"/>
                </a:lnTo>
                <a:close/>
              </a:path>
            </a:pathLst>
          </a:custGeom>
          <a:solidFill>
            <a:schemeClr val="accent3">
              <a:lumMod val="75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109699" tIns="54850" rIns="109699" bIns="54850" numCol="1" anchor="t" anchorCtr="0" compatLnSpc="1">
            <a:prstTxWarp prst="textNoShape">
              <a:avLst/>
            </a:prstTxWarp>
          </a:bodyPr>
          <a:lstStyle/>
          <a:p>
            <a:endParaRPr lang="en-US" sz="4319" dirty="0">
              <a:latin typeface="Arial" panose="020B0604020202020204" pitchFamily="34" charset="0"/>
            </a:endParaRPr>
          </a:p>
        </p:txBody>
      </p:sp>
      <p:sp>
        <p:nvSpPr>
          <p:cNvPr id="74" name="Freeform 7">
            <a:extLst>
              <a:ext uri="{FF2B5EF4-FFF2-40B4-BE49-F238E27FC236}">
                <a16:creationId xmlns:a16="http://schemas.microsoft.com/office/drawing/2014/main" id="{7C62D36C-1866-5E89-1279-18B1DD385A71}"/>
              </a:ext>
            </a:extLst>
          </p:cNvPr>
          <p:cNvSpPr>
            <a:spLocks/>
          </p:cNvSpPr>
          <p:nvPr/>
        </p:nvSpPr>
        <p:spPr bwMode="auto">
          <a:xfrm rot="8100000" flipV="1">
            <a:off x="6350359" y="392543"/>
            <a:ext cx="1665747" cy="3024220"/>
          </a:xfrm>
          <a:custGeom>
            <a:avLst/>
            <a:gdLst/>
            <a:ahLst/>
            <a:cxnLst>
              <a:cxn ang="0">
                <a:pos x="565" y="0"/>
              </a:cxn>
              <a:cxn ang="0">
                <a:pos x="157" y="408"/>
              </a:cxn>
              <a:cxn ang="0">
                <a:pos x="157" y="870"/>
              </a:cxn>
              <a:cxn ang="0">
                <a:pos x="0" y="870"/>
              </a:cxn>
              <a:cxn ang="0">
                <a:pos x="361" y="1309"/>
              </a:cxn>
              <a:cxn ang="0">
                <a:pos x="721" y="870"/>
              </a:cxn>
              <a:cxn ang="0">
                <a:pos x="565" y="870"/>
              </a:cxn>
              <a:cxn ang="0">
                <a:pos x="565" y="0"/>
              </a:cxn>
            </a:cxnLst>
            <a:rect l="0" t="0" r="r" b="b"/>
            <a:pathLst>
              <a:path w="721" h="1309">
                <a:moveTo>
                  <a:pt x="565" y="0"/>
                </a:moveTo>
                <a:lnTo>
                  <a:pt x="157" y="408"/>
                </a:lnTo>
                <a:lnTo>
                  <a:pt x="157" y="870"/>
                </a:lnTo>
                <a:lnTo>
                  <a:pt x="0" y="870"/>
                </a:lnTo>
                <a:lnTo>
                  <a:pt x="361" y="1309"/>
                </a:lnTo>
                <a:lnTo>
                  <a:pt x="721" y="870"/>
                </a:lnTo>
                <a:lnTo>
                  <a:pt x="565" y="870"/>
                </a:lnTo>
                <a:lnTo>
                  <a:pt x="565" y="0"/>
                </a:lnTo>
                <a:close/>
              </a:path>
            </a:pathLst>
          </a:custGeom>
          <a:solidFill>
            <a:schemeClr val="accent2"/>
          </a:solidFill>
          <a:ln w="9525">
            <a:noFill/>
            <a:round/>
            <a:headEnd/>
            <a:tailEnd/>
          </a:ln>
        </p:spPr>
        <p:txBody>
          <a:bodyPr vert="horz" wrap="square" lIns="109699" tIns="54850" rIns="109699" bIns="54850" numCol="1" anchor="t" anchorCtr="0" compatLnSpc="1">
            <a:prstTxWarp prst="textNoShape">
              <a:avLst/>
            </a:prstTxWarp>
          </a:bodyPr>
          <a:lstStyle/>
          <a:p>
            <a:endParaRPr lang="en-US" sz="4319" dirty="0">
              <a:latin typeface="Arial" panose="020B0604020202020204" pitchFamily="34" charset="0"/>
            </a:endParaRPr>
          </a:p>
        </p:txBody>
      </p:sp>
      <p:sp>
        <p:nvSpPr>
          <p:cNvPr id="75" name="Freeform 8">
            <a:extLst>
              <a:ext uri="{FF2B5EF4-FFF2-40B4-BE49-F238E27FC236}">
                <a16:creationId xmlns:a16="http://schemas.microsoft.com/office/drawing/2014/main" id="{74E3DA62-64F2-B046-1FD5-E2613BB7945E}"/>
              </a:ext>
            </a:extLst>
          </p:cNvPr>
          <p:cNvSpPr>
            <a:spLocks/>
          </p:cNvSpPr>
          <p:nvPr/>
        </p:nvSpPr>
        <p:spPr bwMode="auto">
          <a:xfrm rot="8100000" flipV="1">
            <a:off x="3998434" y="3000288"/>
            <a:ext cx="942613" cy="2513636"/>
          </a:xfrm>
          <a:custGeom>
            <a:avLst/>
            <a:gdLst/>
            <a:ahLst/>
            <a:cxnLst>
              <a:cxn ang="0">
                <a:pos x="0" y="0"/>
              </a:cxn>
              <a:cxn ang="0">
                <a:pos x="0" y="1088"/>
              </a:cxn>
              <a:cxn ang="0">
                <a:pos x="408" y="1088"/>
              </a:cxn>
              <a:cxn ang="0">
                <a:pos x="408" y="408"/>
              </a:cxn>
              <a:cxn ang="0">
                <a:pos x="0" y="0"/>
              </a:cxn>
            </a:cxnLst>
            <a:rect l="0" t="0" r="r" b="b"/>
            <a:pathLst>
              <a:path w="408" h="1088">
                <a:moveTo>
                  <a:pt x="0" y="0"/>
                </a:moveTo>
                <a:lnTo>
                  <a:pt x="0" y="1088"/>
                </a:lnTo>
                <a:lnTo>
                  <a:pt x="408" y="1088"/>
                </a:lnTo>
                <a:lnTo>
                  <a:pt x="408" y="408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lumMod val="75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109699" tIns="54850" rIns="109699" bIns="54850" numCol="1" anchor="t" anchorCtr="0" compatLnSpc="1">
            <a:prstTxWarp prst="textNoShape">
              <a:avLst/>
            </a:prstTxWarp>
          </a:bodyPr>
          <a:lstStyle/>
          <a:p>
            <a:endParaRPr lang="en-US" sz="4319" dirty="0">
              <a:latin typeface="Arial" panose="020B0604020202020204" pitchFamily="34" charset="0"/>
            </a:endParaRPr>
          </a:p>
        </p:txBody>
      </p:sp>
      <p:sp>
        <p:nvSpPr>
          <p:cNvPr id="76" name="Freeform 10">
            <a:extLst>
              <a:ext uri="{FF2B5EF4-FFF2-40B4-BE49-F238E27FC236}">
                <a16:creationId xmlns:a16="http://schemas.microsoft.com/office/drawing/2014/main" id="{9A9C2A9B-0302-571F-897C-F306CA349631}"/>
              </a:ext>
            </a:extLst>
          </p:cNvPr>
          <p:cNvSpPr>
            <a:spLocks/>
          </p:cNvSpPr>
          <p:nvPr/>
        </p:nvSpPr>
        <p:spPr bwMode="auto">
          <a:xfrm rot="8100000" flipV="1">
            <a:off x="5745416" y="5207891"/>
            <a:ext cx="2511328" cy="942613"/>
          </a:xfrm>
          <a:custGeom>
            <a:avLst/>
            <a:gdLst/>
            <a:ahLst/>
            <a:cxnLst>
              <a:cxn ang="0">
                <a:pos x="1087" y="0"/>
              </a:cxn>
              <a:cxn ang="0">
                <a:pos x="0" y="0"/>
              </a:cxn>
              <a:cxn ang="0">
                <a:pos x="0" y="408"/>
              </a:cxn>
              <a:cxn ang="0">
                <a:pos x="679" y="408"/>
              </a:cxn>
              <a:cxn ang="0">
                <a:pos x="1087" y="0"/>
              </a:cxn>
            </a:cxnLst>
            <a:rect l="0" t="0" r="r" b="b"/>
            <a:pathLst>
              <a:path w="1087" h="408">
                <a:moveTo>
                  <a:pt x="1087" y="0"/>
                </a:moveTo>
                <a:lnTo>
                  <a:pt x="0" y="0"/>
                </a:lnTo>
                <a:lnTo>
                  <a:pt x="0" y="408"/>
                </a:lnTo>
                <a:lnTo>
                  <a:pt x="679" y="408"/>
                </a:lnTo>
                <a:lnTo>
                  <a:pt x="1087" y="0"/>
                </a:lnTo>
                <a:close/>
              </a:path>
            </a:pathLst>
          </a:custGeom>
          <a:solidFill>
            <a:schemeClr val="accent4">
              <a:lumMod val="75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109699" tIns="54850" rIns="109699" bIns="54850" numCol="1" anchor="t" anchorCtr="0" compatLnSpc="1">
            <a:prstTxWarp prst="textNoShape">
              <a:avLst/>
            </a:prstTxWarp>
          </a:bodyPr>
          <a:lstStyle/>
          <a:p>
            <a:endParaRPr lang="en-US" sz="4319" dirty="0">
              <a:latin typeface="Arial" panose="020B0604020202020204" pitchFamily="34" charset="0"/>
            </a:endParaRPr>
          </a:p>
        </p:txBody>
      </p:sp>
      <p:sp>
        <p:nvSpPr>
          <p:cNvPr id="77" name="Freeform 11">
            <a:extLst>
              <a:ext uri="{FF2B5EF4-FFF2-40B4-BE49-F238E27FC236}">
                <a16:creationId xmlns:a16="http://schemas.microsoft.com/office/drawing/2014/main" id="{EFDFD565-0663-D0F5-F78D-BEA6FB295E50}"/>
              </a:ext>
            </a:extLst>
          </p:cNvPr>
          <p:cNvSpPr>
            <a:spLocks/>
          </p:cNvSpPr>
          <p:nvPr/>
        </p:nvSpPr>
        <p:spPr bwMode="auto">
          <a:xfrm rot="8100000" flipV="1">
            <a:off x="4877145" y="3987386"/>
            <a:ext cx="1663436" cy="3024220"/>
          </a:xfrm>
          <a:custGeom>
            <a:avLst/>
            <a:gdLst/>
            <a:ahLst/>
            <a:cxnLst>
              <a:cxn ang="0">
                <a:pos x="155" y="1309"/>
              </a:cxn>
              <a:cxn ang="0">
                <a:pos x="563" y="901"/>
              </a:cxn>
              <a:cxn ang="0">
                <a:pos x="563" y="439"/>
              </a:cxn>
              <a:cxn ang="0">
                <a:pos x="720" y="439"/>
              </a:cxn>
              <a:cxn ang="0">
                <a:pos x="359" y="0"/>
              </a:cxn>
              <a:cxn ang="0">
                <a:pos x="0" y="439"/>
              </a:cxn>
              <a:cxn ang="0">
                <a:pos x="155" y="439"/>
              </a:cxn>
              <a:cxn ang="0">
                <a:pos x="155" y="1309"/>
              </a:cxn>
            </a:cxnLst>
            <a:rect l="0" t="0" r="r" b="b"/>
            <a:pathLst>
              <a:path w="720" h="1309">
                <a:moveTo>
                  <a:pt x="155" y="1309"/>
                </a:moveTo>
                <a:lnTo>
                  <a:pt x="563" y="901"/>
                </a:lnTo>
                <a:lnTo>
                  <a:pt x="563" y="439"/>
                </a:lnTo>
                <a:lnTo>
                  <a:pt x="720" y="439"/>
                </a:lnTo>
                <a:lnTo>
                  <a:pt x="359" y="0"/>
                </a:lnTo>
                <a:lnTo>
                  <a:pt x="0" y="439"/>
                </a:lnTo>
                <a:lnTo>
                  <a:pt x="155" y="439"/>
                </a:lnTo>
                <a:lnTo>
                  <a:pt x="155" y="1309"/>
                </a:lnTo>
                <a:close/>
              </a:path>
            </a:pathLst>
          </a:custGeom>
          <a:solidFill>
            <a:schemeClr val="accent4"/>
          </a:solidFill>
          <a:ln w="9525">
            <a:noFill/>
            <a:round/>
            <a:headEnd/>
            <a:tailEnd/>
          </a:ln>
        </p:spPr>
        <p:txBody>
          <a:bodyPr vert="horz" wrap="square" lIns="109699" tIns="54850" rIns="109699" bIns="54850" numCol="1" anchor="t" anchorCtr="0" compatLnSpc="1">
            <a:prstTxWarp prst="textNoShape">
              <a:avLst/>
            </a:prstTxWarp>
          </a:bodyPr>
          <a:lstStyle/>
          <a:p>
            <a:endParaRPr lang="en-US" sz="4319" dirty="0">
              <a:latin typeface="Arial" panose="020B0604020202020204" pitchFamily="34" charset="0"/>
            </a:endParaRPr>
          </a:p>
        </p:txBody>
      </p:sp>
      <p:sp>
        <p:nvSpPr>
          <p:cNvPr id="78" name="Freeform 9">
            <a:extLst>
              <a:ext uri="{FF2B5EF4-FFF2-40B4-BE49-F238E27FC236}">
                <a16:creationId xmlns:a16="http://schemas.microsoft.com/office/drawing/2014/main" id="{66C4C195-F6F0-E2EE-1B10-085A208EF55C}"/>
              </a:ext>
            </a:extLst>
          </p:cNvPr>
          <p:cNvSpPr>
            <a:spLocks/>
          </p:cNvSpPr>
          <p:nvPr/>
        </p:nvSpPr>
        <p:spPr bwMode="auto">
          <a:xfrm rot="8100000" flipV="1">
            <a:off x="3138486" y="2137116"/>
            <a:ext cx="3021910" cy="1658815"/>
          </a:xfrm>
          <a:custGeom>
            <a:avLst/>
            <a:gdLst/>
            <a:ahLst/>
            <a:cxnLst>
              <a:cxn ang="0">
                <a:pos x="1308" y="563"/>
              </a:cxn>
              <a:cxn ang="0">
                <a:pos x="900" y="155"/>
              </a:cxn>
              <a:cxn ang="0">
                <a:pos x="438" y="155"/>
              </a:cxn>
              <a:cxn ang="0">
                <a:pos x="438" y="0"/>
              </a:cxn>
              <a:cxn ang="0">
                <a:pos x="0" y="359"/>
              </a:cxn>
              <a:cxn ang="0">
                <a:pos x="438" y="718"/>
              </a:cxn>
              <a:cxn ang="0">
                <a:pos x="438" y="563"/>
              </a:cxn>
              <a:cxn ang="0">
                <a:pos x="1308" y="563"/>
              </a:cxn>
            </a:cxnLst>
            <a:rect l="0" t="0" r="r" b="b"/>
            <a:pathLst>
              <a:path w="1308" h="718">
                <a:moveTo>
                  <a:pt x="1308" y="563"/>
                </a:moveTo>
                <a:lnTo>
                  <a:pt x="900" y="155"/>
                </a:lnTo>
                <a:lnTo>
                  <a:pt x="438" y="155"/>
                </a:lnTo>
                <a:lnTo>
                  <a:pt x="438" y="0"/>
                </a:lnTo>
                <a:lnTo>
                  <a:pt x="0" y="359"/>
                </a:lnTo>
                <a:lnTo>
                  <a:pt x="438" y="718"/>
                </a:lnTo>
                <a:lnTo>
                  <a:pt x="438" y="563"/>
                </a:lnTo>
                <a:lnTo>
                  <a:pt x="1308" y="563"/>
                </a:lnTo>
                <a:close/>
              </a:path>
            </a:pathLst>
          </a:custGeom>
          <a:solidFill>
            <a:schemeClr val="accent1"/>
          </a:solidFill>
          <a:ln w="9525">
            <a:noFill/>
            <a:round/>
            <a:headEnd/>
            <a:tailEnd/>
          </a:ln>
        </p:spPr>
        <p:txBody>
          <a:bodyPr vert="horz" wrap="square" lIns="109699" tIns="54850" rIns="109699" bIns="54850" numCol="1" anchor="t" anchorCtr="0" compatLnSpc="1">
            <a:prstTxWarp prst="textNoShape">
              <a:avLst/>
            </a:prstTxWarp>
          </a:bodyPr>
          <a:lstStyle/>
          <a:p>
            <a:endParaRPr lang="en-US" sz="4319" dirty="0">
              <a:latin typeface="Arial" panose="020B0604020202020204" pitchFamily="34" charset="0"/>
            </a:endParaRPr>
          </a:p>
        </p:txBody>
      </p:sp>
      <p:sp>
        <p:nvSpPr>
          <p:cNvPr id="79" name="Freeform 12">
            <a:extLst>
              <a:ext uri="{FF2B5EF4-FFF2-40B4-BE49-F238E27FC236}">
                <a16:creationId xmlns:a16="http://schemas.microsoft.com/office/drawing/2014/main" id="{D577AEDA-51E8-0E54-5D0A-2D7DEB7A7602}"/>
              </a:ext>
            </a:extLst>
          </p:cNvPr>
          <p:cNvSpPr>
            <a:spLocks/>
          </p:cNvSpPr>
          <p:nvPr/>
        </p:nvSpPr>
        <p:spPr bwMode="auto">
          <a:xfrm rot="8100000" flipV="1">
            <a:off x="6732175" y="3607539"/>
            <a:ext cx="3024221" cy="1663436"/>
          </a:xfrm>
          <a:custGeom>
            <a:avLst/>
            <a:gdLst/>
            <a:ahLst/>
            <a:cxnLst>
              <a:cxn ang="0">
                <a:pos x="0" y="155"/>
              </a:cxn>
              <a:cxn ang="0">
                <a:pos x="408" y="563"/>
              </a:cxn>
              <a:cxn ang="0">
                <a:pos x="872" y="563"/>
              </a:cxn>
              <a:cxn ang="0">
                <a:pos x="872" y="720"/>
              </a:cxn>
              <a:cxn ang="0">
                <a:pos x="1309" y="359"/>
              </a:cxn>
              <a:cxn ang="0">
                <a:pos x="872" y="0"/>
              </a:cxn>
              <a:cxn ang="0">
                <a:pos x="872" y="155"/>
              </a:cxn>
              <a:cxn ang="0">
                <a:pos x="0" y="155"/>
              </a:cxn>
            </a:cxnLst>
            <a:rect l="0" t="0" r="r" b="b"/>
            <a:pathLst>
              <a:path w="1309" h="720">
                <a:moveTo>
                  <a:pt x="0" y="155"/>
                </a:moveTo>
                <a:lnTo>
                  <a:pt x="408" y="563"/>
                </a:lnTo>
                <a:lnTo>
                  <a:pt x="872" y="563"/>
                </a:lnTo>
                <a:lnTo>
                  <a:pt x="872" y="720"/>
                </a:lnTo>
                <a:lnTo>
                  <a:pt x="1309" y="359"/>
                </a:lnTo>
                <a:lnTo>
                  <a:pt x="872" y="0"/>
                </a:lnTo>
                <a:lnTo>
                  <a:pt x="872" y="155"/>
                </a:lnTo>
                <a:lnTo>
                  <a:pt x="0" y="155"/>
                </a:lnTo>
                <a:close/>
              </a:path>
            </a:pathLst>
          </a:custGeom>
          <a:solidFill>
            <a:schemeClr val="accent3"/>
          </a:solidFill>
          <a:ln w="9525">
            <a:noFill/>
            <a:round/>
            <a:headEnd/>
            <a:tailEnd/>
          </a:ln>
        </p:spPr>
        <p:txBody>
          <a:bodyPr vert="horz" wrap="square" lIns="109699" tIns="54850" rIns="109699" bIns="54850" numCol="1" anchor="t" anchorCtr="0" compatLnSpc="1">
            <a:prstTxWarp prst="textNoShape">
              <a:avLst/>
            </a:prstTxWarp>
          </a:bodyPr>
          <a:lstStyle/>
          <a:p>
            <a:endParaRPr lang="en-US" sz="4319" dirty="0">
              <a:latin typeface="Arial" panose="020B0604020202020204" pitchFamily="34" charset="0"/>
            </a:endParaRPr>
          </a:p>
        </p:txBody>
      </p:sp>
      <p:sp>
        <p:nvSpPr>
          <p:cNvPr id="80" name="Freeform 683">
            <a:extLst>
              <a:ext uri="{FF2B5EF4-FFF2-40B4-BE49-F238E27FC236}">
                <a16:creationId xmlns:a16="http://schemas.microsoft.com/office/drawing/2014/main" id="{743899C1-12A9-5EB7-755E-605224F92382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4003901" y="3085543"/>
            <a:ext cx="511832" cy="511832"/>
          </a:xfrm>
          <a:custGeom>
            <a:avLst/>
            <a:gdLst/>
            <a:ahLst/>
            <a:cxnLst/>
            <a:rect l="0" t="0" r="r" b="b"/>
            <a:pathLst>
              <a:path w="310517" h="310617">
                <a:moveTo>
                  <a:pt x="4668" y="301445"/>
                </a:moveTo>
                <a:lnTo>
                  <a:pt x="304535" y="301445"/>
                </a:lnTo>
                <a:cubicBezTo>
                  <a:pt x="307048" y="301445"/>
                  <a:pt x="309203" y="303562"/>
                  <a:pt x="309203" y="306031"/>
                </a:cubicBezTo>
                <a:cubicBezTo>
                  <a:pt x="309203" y="308501"/>
                  <a:pt x="307048" y="310617"/>
                  <a:pt x="304535" y="310617"/>
                </a:cubicBezTo>
                <a:lnTo>
                  <a:pt x="4668" y="310617"/>
                </a:lnTo>
                <a:cubicBezTo>
                  <a:pt x="2154" y="310617"/>
                  <a:pt x="0" y="308501"/>
                  <a:pt x="0" y="306031"/>
                </a:cubicBezTo>
                <a:cubicBezTo>
                  <a:pt x="0" y="303562"/>
                  <a:pt x="2154" y="301445"/>
                  <a:pt x="4668" y="301445"/>
                </a:cubicBezTo>
                <a:close/>
                <a:moveTo>
                  <a:pt x="117797" y="272870"/>
                </a:moveTo>
                <a:lnTo>
                  <a:pt x="193352" y="272870"/>
                </a:lnTo>
                <a:cubicBezTo>
                  <a:pt x="195895" y="272870"/>
                  <a:pt x="198074" y="274987"/>
                  <a:pt x="198074" y="277456"/>
                </a:cubicBezTo>
                <a:cubicBezTo>
                  <a:pt x="198074" y="280278"/>
                  <a:pt x="195895" y="282042"/>
                  <a:pt x="193352" y="282042"/>
                </a:cubicBezTo>
                <a:lnTo>
                  <a:pt x="117797" y="282042"/>
                </a:lnTo>
                <a:cubicBezTo>
                  <a:pt x="114891" y="282042"/>
                  <a:pt x="112712" y="280278"/>
                  <a:pt x="112712" y="277456"/>
                </a:cubicBezTo>
                <a:cubicBezTo>
                  <a:pt x="112712" y="274987"/>
                  <a:pt x="114891" y="272870"/>
                  <a:pt x="117797" y="272870"/>
                </a:cubicBezTo>
                <a:close/>
                <a:moveTo>
                  <a:pt x="229701" y="258646"/>
                </a:moveTo>
                <a:cubicBezTo>
                  <a:pt x="224346" y="258646"/>
                  <a:pt x="220062" y="262604"/>
                  <a:pt x="220062" y="268002"/>
                </a:cubicBezTo>
                <a:lnTo>
                  <a:pt x="220062" y="272680"/>
                </a:lnTo>
                <a:lnTo>
                  <a:pt x="276111" y="272680"/>
                </a:lnTo>
                <a:lnTo>
                  <a:pt x="276111" y="268002"/>
                </a:lnTo>
                <a:cubicBezTo>
                  <a:pt x="276111" y="262604"/>
                  <a:pt x="272184" y="258646"/>
                  <a:pt x="266829" y="258646"/>
                </a:cubicBezTo>
                <a:lnTo>
                  <a:pt x="264330" y="258646"/>
                </a:lnTo>
                <a:lnTo>
                  <a:pt x="231843" y="258646"/>
                </a:lnTo>
                <a:lnTo>
                  <a:pt x="229701" y="258646"/>
                </a:lnTo>
                <a:close/>
                <a:moveTo>
                  <a:pt x="42952" y="258646"/>
                </a:moveTo>
                <a:cubicBezTo>
                  <a:pt x="37896" y="258646"/>
                  <a:pt x="33562" y="262604"/>
                  <a:pt x="33562" y="268002"/>
                </a:cubicBezTo>
                <a:lnTo>
                  <a:pt x="33562" y="272680"/>
                </a:lnTo>
                <a:lnTo>
                  <a:pt x="89900" y="272680"/>
                </a:lnTo>
                <a:lnTo>
                  <a:pt x="89900" y="268002"/>
                </a:lnTo>
                <a:cubicBezTo>
                  <a:pt x="89900" y="262604"/>
                  <a:pt x="85566" y="258646"/>
                  <a:pt x="80510" y="258646"/>
                </a:cubicBezTo>
                <a:lnTo>
                  <a:pt x="78344" y="258646"/>
                </a:lnTo>
                <a:lnTo>
                  <a:pt x="45119" y="258646"/>
                </a:lnTo>
                <a:lnTo>
                  <a:pt x="42952" y="258646"/>
                </a:lnTo>
                <a:close/>
                <a:moveTo>
                  <a:pt x="155393" y="129995"/>
                </a:moveTo>
                <a:cubicBezTo>
                  <a:pt x="157941" y="129995"/>
                  <a:pt x="160125" y="132166"/>
                  <a:pt x="160125" y="134700"/>
                </a:cubicBezTo>
                <a:lnTo>
                  <a:pt x="160125" y="142299"/>
                </a:lnTo>
                <a:cubicBezTo>
                  <a:pt x="169954" y="143747"/>
                  <a:pt x="178326" y="149899"/>
                  <a:pt x="181966" y="158584"/>
                </a:cubicBezTo>
                <a:cubicBezTo>
                  <a:pt x="183058" y="160756"/>
                  <a:pt x="181966" y="163651"/>
                  <a:pt x="179418" y="164737"/>
                </a:cubicBezTo>
                <a:cubicBezTo>
                  <a:pt x="176870" y="165822"/>
                  <a:pt x="173958" y="164737"/>
                  <a:pt x="172866" y="162203"/>
                </a:cubicBezTo>
                <a:cubicBezTo>
                  <a:pt x="170318" y="155689"/>
                  <a:pt x="163038" y="151347"/>
                  <a:pt x="155393" y="151347"/>
                </a:cubicBezTo>
                <a:cubicBezTo>
                  <a:pt x="144837" y="151347"/>
                  <a:pt x="136101" y="158584"/>
                  <a:pt x="136101" y="167994"/>
                </a:cubicBezTo>
                <a:cubicBezTo>
                  <a:pt x="136101" y="175593"/>
                  <a:pt x="139741" y="184641"/>
                  <a:pt x="155393" y="184641"/>
                </a:cubicBezTo>
                <a:cubicBezTo>
                  <a:pt x="176142" y="184641"/>
                  <a:pt x="183786" y="198392"/>
                  <a:pt x="183786" y="210697"/>
                </a:cubicBezTo>
                <a:cubicBezTo>
                  <a:pt x="183786" y="223725"/>
                  <a:pt x="173594" y="234581"/>
                  <a:pt x="160125" y="236391"/>
                </a:cubicBezTo>
                <a:lnTo>
                  <a:pt x="160125" y="243991"/>
                </a:lnTo>
                <a:cubicBezTo>
                  <a:pt x="160125" y="246886"/>
                  <a:pt x="157941" y="248695"/>
                  <a:pt x="155393" y="248695"/>
                </a:cubicBezTo>
                <a:cubicBezTo>
                  <a:pt x="152845" y="248695"/>
                  <a:pt x="150661" y="246886"/>
                  <a:pt x="150661" y="243991"/>
                </a:cubicBezTo>
                <a:lnTo>
                  <a:pt x="150661" y="236391"/>
                </a:lnTo>
                <a:cubicBezTo>
                  <a:pt x="140833" y="234943"/>
                  <a:pt x="132460" y="229153"/>
                  <a:pt x="128820" y="220468"/>
                </a:cubicBezTo>
                <a:cubicBezTo>
                  <a:pt x="128092" y="217934"/>
                  <a:pt x="128820" y="215039"/>
                  <a:pt x="131368" y="214316"/>
                </a:cubicBezTo>
                <a:cubicBezTo>
                  <a:pt x="133552" y="213230"/>
                  <a:pt x="136829" y="214316"/>
                  <a:pt x="137557" y="216487"/>
                </a:cubicBezTo>
                <a:cubicBezTo>
                  <a:pt x="140469" y="223363"/>
                  <a:pt x="147749" y="227705"/>
                  <a:pt x="155393" y="227705"/>
                </a:cubicBezTo>
                <a:cubicBezTo>
                  <a:pt x="165586" y="227705"/>
                  <a:pt x="174322" y="220106"/>
                  <a:pt x="174322" y="210697"/>
                </a:cubicBezTo>
                <a:cubicBezTo>
                  <a:pt x="174322" y="203097"/>
                  <a:pt x="171046" y="194412"/>
                  <a:pt x="155393" y="194412"/>
                </a:cubicBezTo>
                <a:cubicBezTo>
                  <a:pt x="134281" y="194412"/>
                  <a:pt x="127000" y="180660"/>
                  <a:pt x="127000" y="167994"/>
                </a:cubicBezTo>
                <a:cubicBezTo>
                  <a:pt x="127000" y="154965"/>
                  <a:pt x="137193" y="144109"/>
                  <a:pt x="150661" y="142299"/>
                </a:cubicBezTo>
                <a:lnTo>
                  <a:pt x="150661" y="134700"/>
                </a:lnTo>
                <a:cubicBezTo>
                  <a:pt x="150661" y="132166"/>
                  <a:pt x="152845" y="129995"/>
                  <a:pt x="155393" y="129995"/>
                </a:cubicBezTo>
                <a:close/>
                <a:moveTo>
                  <a:pt x="236484" y="126587"/>
                </a:moveTo>
                <a:lnTo>
                  <a:pt x="236484" y="249290"/>
                </a:lnTo>
                <a:lnTo>
                  <a:pt x="259689" y="249290"/>
                </a:lnTo>
                <a:lnTo>
                  <a:pt x="259689" y="126587"/>
                </a:lnTo>
                <a:lnTo>
                  <a:pt x="236484" y="126587"/>
                </a:lnTo>
                <a:close/>
                <a:moveTo>
                  <a:pt x="49814" y="126587"/>
                </a:moveTo>
                <a:lnTo>
                  <a:pt x="49814" y="249290"/>
                </a:lnTo>
                <a:lnTo>
                  <a:pt x="73288" y="249290"/>
                </a:lnTo>
                <a:lnTo>
                  <a:pt x="73288" y="126587"/>
                </a:lnTo>
                <a:lnTo>
                  <a:pt x="49814" y="126587"/>
                </a:lnTo>
                <a:close/>
                <a:moveTo>
                  <a:pt x="220062" y="102838"/>
                </a:moveTo>
                <a:lnTo>
                  <a:pt x="220062" y="107875"/>
                </a:lnTo>
                <a:cubicBezTo>
                  <a:pt x="220062" y="112913"/>
                  <a:pt x="224346" y="116871"/>
                  <a:pt x="229701" y="116871"/>
                </a:cubicBezTo>
                <a:lnTo>
                  <a:pt x="231843" y="116871"/>
                </a:lnTo>
                <a:lnTo>
                  <a:pt x="264330" y="116871"/>
                </a:lnTo>
                <a:lnTo>
                  <a:pt x="266829" y="116871"/>
                </a:lnTo>
                <a:cubicBezTo>
                  <a:pt x="272184" y="116871"/>
                  <a:pt x="276111" y="112913"/>
                  <a:pt x="276111" y="107875"/>
                </a:cubicBezTo>
                <a:lnTo>
                  <a:pt x="276111" y="102838"/>
                </a:lnTo>
                <a:lnTo>
                  <a:pt x="220062" y="102838"/>
                </a:lnTo>
                <a:close/>
                <a:moveTo>
                  <a:pt x="33562" y="102838"/>
                </a:moveTo>
                <a:lnTo>
                  <a:pt x="33562" y="107875"/>
                </a:lnTo>
                <a:cubicBezTo>
                  <a:pt x="33562" y="112913"/>
                  <a:pt x="37896" y="116871"/>
                  <a:pt x="42952" y="116871"/>
                </a:cubicBezTo>
                <a:lnTo>
                  <a:pt x="45119" y="116871"/>
                </a:lnTo>
                <a:lnTo>
                  <a:pt x="78344" y="116871"/>
                </a:lnTo>
                <a:lnTo>
                  <a:pt x="80510" y="116871"/>
                </a:lnTo>
                <a:cubicBezTo>
                  <a:pt x="85566" y="116871"/>
                  <a:pt x="89900" y="112913"/>
                  <a:pt x="89900" y="107875"/>
                </a:cubicBezTo>
                <a:lnTo>
                  <a:pt x="89900" y="102838"/>
                </a:lnTo>
                <a:lnTo>
                  <a:pt x="33562" y="102838"/>
                </a:lnTo>
                <a:close/>
                <a:moveTo>
                  <a:pt x="215421" y="93482"/>
                </a:moveTo>
                <a:lnTo>
                  <a:pt x="280752" y="93482"/>
                </a:lnTo>
                <a:cubicBezTo>
                  <a:pt x="283251" y="93482"/>
                  <a:pt x="285393" y="95641"/>
                  <a:pt x="285393" y="98160"/>
                </a:cubicBezTo>
                <a:lnTo>
                  <a:pt x="285393" y="107875"/>
                </a:lnTo>
                <a:cubicBezTo>
                  <a:pt x="285393" y="117231"/>
                  <a:pt x="278253" y="125147"/>
                  <a:pt x="268971" y="126227"/>
                </a:cubicBezTo>
                <a:lnTo>
                  <a:pt x="268971" y="249650"/>
                </a:lnTo>
                <a:cubicBezTo>
                  <a:pt x="278253" y="250730"/>
                  <a:pt x="285393" y="258646"/>
                  <a:pt x="285393" y="268002"/>
                </a:cubicBezTo>
                <a:lnTo>
                  <a:pt x="285393" y="277357"/>
                </a:lnTo>
                <a:cubicBezTo>
                  <a:pt x="285393" y="279876"/>
                  <a:pt x="283251" y="282035"/>
                  <a:pt x="280752" y="282035"/>
                </a:cubicBezTo>
                <a:lnTo>
                  <a:pt x="215421" y="282035"/>
                </a:lnTo>
                <a:cubicBezTo>
                  <a:pt x="212922" y="282035"/>
                  <a:pt x="211137" y="279876"/>
                  <a:pt x="211137" y="277357"/>
                </a:cubicBezTo>
                <a:lnTo>
                  <a:pt x="211137" y="268002"/>
                </a:lnTo>
                <a:cubicBezTo>
                  <a:pt x="211137" y="258646"/>
                  <a:pt x="218277" y="250730"/>
                  <a:pt x="227202" y="249650"/>
                </a:cubicBezTo>
                <a:lnTo>
                  <a:pt x="227202" y="126227"/>
                </a:lnTo>
                <a:cubicBezTo>
                  <a:pt x="218277" y="125147"/>
                  <a:pt x="211137" y="117231"/>
                  <a:pt x="211137" y="107875"/>
                </a:cubicBezTo>
                <a:lnTo>
                  <a:pt x="211137" y="98160"/>
                </a:lnTo>
                <a:cubicBezTo>
                  <a:pt x="211137" y="95641"/>
                  <a:pt x="212922" y="93482"/>
                  <a:pt x="215421" y="93482"/>
                </a:cubicBezTo>
                <a:close/>
                <a:moveTo>
                  <a:pt x="117797" y="93482"/>
                </a:moveTo>
                <a:lnTo>
                  <a:pt x="193352" y="93482"/>
                </a:lnTo>
                <a:cubicBezTo>
                  <a:pt x="195895" y="93482"/>
                  <a:pt x="198074" y="95599"/>
                  <a:pt x="198074" y="98068"/>
                </a:cubicBezTo>
                <a:cubicBezTo>
                  <a:pt x="198074" y="100890"/>
                  <a:pt x="195895" y="102654"/>
                  <a:pt x="193352" y="102654"/>
                </a:cubicBezTo>
                <a:lnTo>
                  <a:pt x="117797" y="102654"/>
                </a:lnTo>
                <a:cubicBezTo>
                  <a:pt x="114891" y="102654"/>
                  <a:pt x="112712" y="100890"/>
                  <a:pt x="112712" y="98068"/>
                </a:cubicBezTo>
                <a:cubicBezTo>
                  <a:pt x="112712" y="95599"/>
                  <a:pt x="114891" y="93482"/>
                  <a:pt x="117797" y="93482"/>
                </a:cubicBezTo>
                <a:close/>
                <a:moveTo>
                  <a:pt x="28507" y="93482"/>
                </a:moveTo>
                <a:lnTo>
                  <a:pt x="94595" y="93482"/>
                </a:lnTo>
                <a:cubicBezTo>
                  <a:pt x="97484" y="93482"/>
                  <a:pt x="99651" y="95641"/>
                  <a:pt x="99651" y="98160"/>
                </a:cubicBezTo>
                <a:lnTo>
                  <a:pt x="99651" y="107875"/>
                </a:lnTo>
                <a:cubicBezTo>
                  <a:pt x="99651" y="117231"/>
                  <a:pt x="92428" y="125147"/>
                  <a:pt x="83038" y="126227"/>
                </a:cubicBezTo>
                <a:lnTo>
                  <a:pt x="83038" y="249650"/>
                </a:lnTo>
                <a:cubicBezTo>
                  <a:pt x="92428" y="250730"/>
                  <a:pt x="99651" y="258646"/>
                  <a:pt x="99651" y="268002"/>
                </a:cubicBezTo>
                <a:lnTo>
                  <a:pt x="99651" y="277357"/>
                </a:lnTo>
                <a:cubicBezTo>
                  <a:pt x="99651" y="279876"/>
                  <a:pt x="97484" y="282035"/>
                  <a:pt x="94595" y="282035"/>
                </a:cubicBezTo>
                <a:lnTo>
                  <a:pt x="28507" y="282035"/>
                </a:lnTo>
                <a:cubicBezTo>
                  <a:pt x="25979" y="282035"/>
                  <a:pt x="23812" y="279876"/>
                  <a:pt x="23812" y="277357"/>
                </a:cubicBezTo>
                <a:lnTo>
                  <a:pt x="23812" y="268002"/>
                </a:lnTo>
                <a:cubicBezTo>
                  <a:pt x="23812" y="258646"/>
                  <a:pt x="31034" y="250730"/>
                  <a:pt x="40424" y="249650"/>
                </a:cubicBezTo>
                <a:lnTo>
                  <a:pt x="40424" y="126227"/>
                </a:lnTo>
                <a:cubicBezTo>
                  <a:pt x="31034" y="125147"/>
                  <a:pt x="23812" y="117231"/>
                  <a:pt x="23812" y="107875"/>
                </a:cubicBezTo>
                <a:lnTo>
                  <a:pt x="23812" y="98160"/>
                </a:lnTo>
                <a:cubicBezTo>
                  <a:pt x="23812" y="95641"/>
                  <a:pt x="25979" y="93482"/>
                  <a:pt x="28507" y="93482"/>
                </a:cubicBezTo>
                <a:close/>
                <a:moveTo>
                  <a:pt x="155395" y="9884"/>
                </a:moveTo>
                <a:lnTo>
                  <a:pt x="27041" y="66315"/>
                </a:lnTo>
                <a:lnTo>
                  <a:pt x="283388" y="66315"/>
                </a:lnTo>
                <a:lnTo>
                  <a:pt x="155395" y="9884"/>
                </a:lnTo>
                <a:close/>
                <a:moveTo>
                  <a:pt x="153592" y="539"/>
                </a:moveTo>
                <a:cubicBezTo>
                  <a:pt x="154674" y="-180"/>
                  <a:pt x="155756" y="-180"/>
                  <a:pt x="157198" y="539"/>
                </a:cubicBezTo>
                <a:lnTo>
                  <a:pt x="307905" y="66675"/>
                </a:lnTo>
                <a:cubicBezTo>
                  <a:pt x="310069" y="67394"/>
                  <a:pt x="310790" y="69550"/>
                  <a:pt x="310429" y="72066"/>
                </a:cubicBezTo>
                <a:cubicBezTo>
                  <a:pt x="310069" y="73863"/>
                  <a:pt x="308266" y="75661"/>
                  <a:pt x="305742" y="75661"/>
                </a:cubicBezTo>
                <a:lnTo>
                  <a:pt x="4687" y="75661"/>
                </a:lnTo>
                <a:cubicBezTo>
                  <a:pt x="2524" y="75661"/>
                  <a:pt x="721" y="73863"/>
                  <a:pt x="360" y="72066"/>
                </a:cubicBezTo>
                <a:cubicBezTo>
                  <a:pt x="0" y="69550"/>
                  <a:pt x="1081" y="67394"/>
                  <a:pt x="2884" y="66675"/>
                </a:cubicBezTo>
                <a:lnTo>
                  <a:pt x="153592" y="539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  <a:effectLst/>
        </p:spPr>
        <p:txBody>
          <a:bodyPr anchor="ctr"/>
          <a:lstStyle/>
          <a:p>
            <a:endParaRPr lang="en-US" sz="1296" dirty="0">
              <a:latin typeface="Arial" panose="020B0604020202020204" pitchFamily="34" charset="0"/>
            </a:endParaRPr>
          </a:p>
        </p:txBody>
      </p:sp>
      <p:sp>
        <p:nvSpPr>
          <p:cNvPr id="81" name="Freeform 684">
            <a:extLst>
              <a:ext uri="{FF2B5EF4-FFF2-40B4-BE49-F238E27FC236}">
                <a16:creationId xmlns:a16="http://schemas.microsoft.com/office/drawing/2014/main" id="{199CEC03-A00F-9C3B-A856-98351FDEBE31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6498440" y="1277774"/>
            <a:ext cx="509221" cy="423046"/>
          </a:xfrm>
          <a:custGeom>
            <a:avLst/>
            <a:gdLst/>
            <a:ahLst/>
            <a:cxnLst/>
            <a:rect l="0" t="0" r="r" b="b"/>
            <a:pathLst>
              <a:path w="309203" h="256822">
                <a:moveTo>
                  <a:pt x="74549" y="247650"/>
                </a:moveTo>
                <a:lnTo>
                  <a:pt x="234653" y="247650"/>
                </a:lnTo>
                <a:cubicBezTo>
                  <a:pt x="237182" y="247650"/>
                  <a:pt x="239351" y="249767"/>
                  <a:pt x="239351" y="252236"/>
                </a:cubicBezTo>
                <a:cubicBezTo>
                  <a:pt x="239351" y="255058"/>
                  <a:pt x="237182" y="256822"/>
                  <a:pt x="234653" y="256822"/>
                </a:cubicBezTo>
                <a:lnTo>
                  <a:pt x="74549" y="256822"/>
                </a:lnTo>
                <a:cubicBezTo>
                  <a:pt x="72019" y="256822"/>
                  <a:pt x="69850" y="255058"/>
                  <a:pt x="69850" y="252236"/>
                </a:cubicBezTo>
                <a:cubicBezTo>
                  <a:pt x="69850" y="249767"/>
                  <a:pt x="72019" y="247650"/>
                  <a:pt x="74549" y="247650"/>
                </a:cubicBezTo>
                <a:close/>
                <a:moveTo>
                  <a:pt x="229119" y="136149"/>
                </a:moveTo>
                <a:cubicBezTo>
                  <a:pt x="231274" y="153845"/>
                  <a:pt x="246357" y="167568"/>
                  <a:pt x="264313" y="167568"/>
                </a:cubicBezTo>
                <a:cubicBezTo>
                  <a:pt x="282269" y="167568"/>
                  <a:pt x="297352" y="153845"/>
                  <a:pt x="299507" y="136149"/>
                </a:cubicBezTo>
                <a:lnTo>
                  <a:pt x="229119" y="136149"/>
                </a:lnTo>
                <a:close/>
                <a:moveTo>
                  <a:pt x="9696" y="136149"/>
                </a:moveTo>
                <a:cubicBezTo>
                  <a:pt x="11851" y="153845"/>
                  <a:pt x="26934" y="167568"/>
                  <a:pt x="44890" y="167568"/>
                </a:cubicBezTo>
                <a:cubicBezTo>
                  <a:pt x="63205" y="167568"/>
                  <a:pt x="77929" y="153845"/>
                  <a:pt x="80084" y="136149"/>
                </a:cubicBezTo>
                <a:lnTo>
                  <a:pt x="9696" y="136149"/>
                </a:lnTo>
                <a:close/>
                <a:moveTo>
                  <a:pt x="154781" y="75117"/>
                </a:moveTo>
                <a:lnTo>
                  <a:pt x="136466" y="218849"/>
                </a:lnTo>
                <a:lnTo>
                  <a:pt x="172737" y="218849"/>
                </a:lnTo>
                <a:lnTo>
                  <a:pt x="154781" y="75117"/>
                </a:lnTo>
                <a:close/>
                <a:moveTo>
                  <a:pt x="264313" y="60310"/>
                </a:moveTo>
                <a:lnTo>
                  <a:pt x="231633" y="126759"/>
                </a:lnTo>
                <a:lnTo>
                  <a:pt x="296993" y="126759"/>
                </a:lnTo>
                <a:lnTo>
                  <a:pt x="264313" y="60310"/>
                </a:lnTo>
                <a:close/>
                <a:moveTo>
                  <a:pt x="44890" y="60310"/>
                </a:moveTo>
                <a:lnTo>
                  <a:pt x="12210" y="126759"/>
                </a:lnTo>
                <a:lnTo>
                  <a:pt x="77570" y="126759"/>
                </a:lnTo>
                <a:lnTo>
                  <a:pt x="44890" y="60310"/>
                </a:lnTo>
                <a:close/>
                <a:moveTo>
                  <a:pt x="154781" y="9751"/>
                </a:moveTo>
                <a:cubicBezTo>
                  <a:pt x="148317" y="9751"/>
                  <a:pt x="142930" y="14807"/>
                  <a:pt x="142930" y="21307"/>
                </a:cubicBezTo>
                <a:cubicBezTo>
                  <a:pt x="142930" y="27808"/>
                  <a:pt x="148317" y="33225"/>
                  <a:pt x="154781" y="33225"/>
                </a:cubicBezTo>
                <a:cubicBezTo>
                  <a:pt x="161245" y="33225"/>
                  <a:pt x="166273" y="27808"/>
                  <a:pt x="166273" y="21307"/>
                </a:cubicBezTo>
                <a:cubicBezTo>
                  <a:pt x="166273" y="14807"/>
                  <a:pt x="161245" y="9751"/>
                  <a:pt x="154781" y="9751"/>
                </a:cubicBezTo>
                <a:close/>
                <a:moveTo>
                  <a:pt x="154781" y="0"/>
                </a:moveTo>
                <a:cubicBezTo>
                  <a:pt x="164837" y="0"/>
                  <a:pt x="173456" y="7584"/>
                  <a:pt x="175610" y="17335"/>
                </a:cubicBezTo>
                <a:cubicBezTo>
                  <a:pt x="208649" y="20224"/>
                  <a:pt x="241329" y="29613"/>
                  <a:pt x="266827" y="45864"/>
                </a:cubicBezTo>
                <a:cubicBezTo>
                  <a:pt x="267545" y="45864"/>
                  <a:pt x="267545" y="46226"/>
                  <a:pt x="267904" y="46948"/>
                </a:cubicBezTo>
                <a:cubicBezTo>
                  <a:pt x="268263" y="46948"/>
                  <a:pt x="268263" y="46948"/>
                  <a:pt x="268263" y="47309"/>
                </a:cubicBezTo>
                <a:cubicBezTo>
                  <a:pt x="268263" y="47309"/>
                  <a:pt x="268263" y="47309"/>
                  <a:pt x="268622" y="47670"/>
                </a:cubicBezTo>
                <a:lnTo>
                  <a:pt x="308485" y="129287"/>
                </a:lnTo>
                <a:lnTo>
                  <a:pt x="308485" y="129648"/>
                </a:lnTo>
                <a:cubicBezTo>
                  <a:pt x="308844" y="129648"/>
                  <a:pt x="308844" y="130009"/>
                  <a:pt x="309203" y="130371"/>
                </a:cubicBezTo>
                <a:cubicBezTo>
                  <a:pt x="309203" y="130732"/>
                  <a:pt x="309203" y="131093"/>
                  <a:pt x="309203" y="131093"/>
                </a:cubicBezTo>
                <a:cubicBezTo>
                  <a:pt x="309203" y="131454"/>
                  <a:pt x="309203" y="131454"/>
                  <a:pt x="309203" y="131454"/>
                </a:cubicBezTo>
                <a:cubicBezTo>
                  <a:pt x="309203" y="156372"/>
                  <a:pt x="289092" y="176957"/>
                  <a:pt x="264313" y="176957"/>
                </a:cubicBezTo>
                <a:cubicBezTo>
                  <a:pt x="239534" y="176957"/>
                  <a:pt x="219423" y="156372"/>
                  <a:pt x="219423" y="131454"/>
                </a:cubicBezTo>
                <a:cubicBezTo>
                  <a:pt x="219423" y="131454"/>
                  <a:pt x="219423" y="131454"/>
                  <a:pt x="219423" y="131093"/>
                </a:cubicBezTo>
                <a:cubicBezTo>
                  <a:pt x="219423" y="131093"/>
                  <a:pt x="219423" y="130732"/>
                  <a:pt x="219782" y="130371"/>
                </a:cubicBezTo>
                <a:cubicBezTo>
                  <a:pt x="219782" y="130009"/>
                  <a:pt x="219782" y="129648"/>
                  <a:pt x="219782" y="129648"/>
                </a:cubicBezTo>
                <a:lnTo>
                  <a:pt x="219782" y="129287"/>
                </a:lnTo>
                <a:lnTo>
                  <a:pt x="258208" y="51643"/>
                </a:lnTo>
                <a:cubicBezTo>
                  <a:pt x="234506" y="37919"/>
                  <a:pt x="205417" y="29613"/>
                  <a:pt x="174892" y="27446"/>
                </a:cubicBezTo>
                <a:cubicBezTo>
                  <a:pt x="172737" y="34669"/>
                  <a:pt x="166991" y="40086"/>
                  <a:pt x="159809" y="41892"/>
                </a:cubicBezTo>
                <a:lnTo>
                  <a:pt x="182074" y="218849"/>
                </a:lnTo>
                <a:lnTo>
                  <a:pt x="201467" y="218849"/>
                </a:lnTo>
                <a:cubicBezTo>
                  <a:pt x="203981" y="218849"/>
                  <a:pt x="206135" y="221016"/>
                  <a:pt x="206135" y="223544"/>
                </a:cubicBezTo>
                <a:cubicBezTo>
                  <a:pt x="206135" y="226072"/>
                  <a:pt x="203981" y="228239"/>
                  <a:pt x="201467" y="228239"/>
                </a:cubicBezTo>
                <a:lnTo>
                  <a:pt x="107736" y="228239"/>
                </a:lnTo>
                <a:cubicBezTo>
                  <a:pt x="105223" y="228239"/>
                  <a:pt x="103068" y="226072"/>
                  <a:pt x="103068" y="223544"/>
                </a:cubicBezTo>
                <a:cubicBezTo>
                  <a:pt x="103068" y="221016"/>
                  <a:pt x="105223" y="218849"/>
                  <a:pt x="107736" y="218849"/>
                </a:cubicBezTo>
                <a:lnTo>
                  <a:pt x="127129" y="218849"/>
                </a:lnTo>
                <a:lnTo>
                  <a:pt x="149394" y="41892"/>
                </a:lnTo>
                <a:cubicBezTo>
                  <a:pt x="142212" y="40086"/>
                  <a:pt x="136466" y="34669"/>
                  <a:pt x="134311" y="27446"/>
                </a:cubicBezTo>
                <a:cubicBezTo>
                  <a:pt x="103786" y="29613"/>
                  <a:pt x="74697" y="37919"/>
                  <a:pt x="50995" y="51643"/>
                </a:cubicBezTo>
                <a:lnTo>
                  <a:pt x="89421" y="129287"/>
                </a:lnTo>
                <a:lnTo>
                  <a:pt x="89421" y="129648"/>
                </a:lnTo>
                <a:cubicBezTo>
                  <a:pt x="89421" y="129648"/>
                  <a:pt x="89421" y="130009"/>
                  <a:pt x="89421" y="130371"/>
                </a:cubicBezTo>
                <a:cubicBezTo>
                  <a:pt x="89780" y="130732"/>
                  <a:pt x="89780" y="131093"/>
                  <a:pt x="89780" y="131093"/>
                </a:cubicBezTo>
                <a:cubicBezTo>
                  <a:pt x="89780" y="131454"/>
                  <a:pt x="89780" y="131454"/>
                  <a:pt x="89780" y="131454"/>
                </a:cubicBezTo>
                <a:cubicBezTo>
                  <a:pt x="89780" y="156372"/>
                  <a:pt x="69669" y="176957"/>
                  <a:pt x="44890" y="176957"/>
                </a:cubicBezTo>
                <a:cubicBezTo>
                  <a:pt x="20111" y="176957"/>
                  <a:pt x="0" y="156372"/>
                  <a:pt x="0" y="131454"/>
                </a:cubicBezTo>
                <a:cubicBezTo>
                  <a:pt x="0" y="131454"/>
                  <a:pt x="0" y="131454"/>
                  <a:pt x="0" y="131093"/>
                </a:cubicBezTo>
                <a:cubicBezTo>
                  <a:pt x="0" y="131093"/>
                  <a:pt x="0" y="130732"/>
                  <a:pt x="359" y="130371"/>
                </a:cubicBezTo>
                <a:cubicBezTo>
                  <a:pt x="359" y="130009"/>
                  <a:pt x="359" y="129648"/>
                  <a:pt x="718" y="129648"/>
                </a:cubicBezTo>
                <a:lnTo>
                  <a:pt x="718" y="129287"/>
                </a:lnTo>
                <a:lnTo>
                  <a:pt x="40580" y="47670"/>
                </a:lnTo>
                <a:cubicBezTo>
                  <a:pt x="40940" y="47309"/>
                  <a:pt x="40940" y="47309"/>
                  <a:pt x="40940" y="47309"/>
                </a:cubicBezTo>
                <a:cubicBezTo>
                  <a:pt x="40940" y="46948"/>
                  <a:pt x="41299" y="46948"/>
                  <a:pt x="41299" y="46948"/>
                </a:cubicBezTo>
                <a:cubicBezTo>
                  <a:pt x="41658" y="46587"/>
                  <a:pt x="41658" y="46226"/>
                  <a:pt x="42017" y="46226"/>
                </a:cubicBezTo>
                <a:cubicBezTo>
                  <a:pt x="42017" y="46226"/>
                  <a:pt x="42017" y="45864"/>
                  <a:pt x="42376" y="45864"/>
                </a:cubicBezTo>
                <a:cubicBezTo>
                  <a:pt x="67874" y="29613"/>
                  <a:pt x="100554" y="20224"/>
                  <a:pt x="133952" y="17335"/>
                </a:cubicBezTo>
                <a:cubicBezTo>
                  <a:pt x="135748" y="7584"/>
                  <a:pt x="144367" y="0"/>
                  <a:pt x="154781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ffectLst/>
        </p:spPr>
        <p:txBody>
          <a:bodyPr anchor="ctr"/>
          <a:lstStyle/>
          <a:p>
            <a:endParaRPr lang="en-US" sz="1296" dirty="0">
              <a:latin typeface="Arial" panose="020B0604020202020204" pitchFamily="34" charset="0"/>
            </a:endParaRPr>
          </a:p>
        </p:txBody>
      </p:sp>
      <p:sp>
        <p:nvSpPr>
          <p:cNvPr id="82" name="Freeform 685">
            <a:extLst>
              <a:ext uri="{FF2B5EF4-FFF2-40B4-BE49-F238E27FC236}">
                <a16:creationId xmlns:a16="http://schemas.microsoft.com/office/drawing/2014/main" id="{C0DE4721-1B22-8FAA-308E-4B3172B0D1FC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8379301" y="3842159"/>
            <a:ext cx="509221" cy="509221"/>
          </a:xfrm>
          <a:custGeom>
            <a:avLst/>
            <a:gdLst/>
            <a:ahLst/>
            <a:cxnLst/>
            <a:rect l="0" t="0" r="r" b="b"/>
            <a:pathLst>
              <a:path w="309203" h="309203">
                <a:moveTo>
                  <a:pt x="178028" y="184053"/>
                </a:moveTo>
                <a:lnTo>
                  <a:pt x="178028" y="207421"/>
                </a:lnTo>
                <a:lnTo>
                  <a:pt x="199583" y="207421"/>
                </a:lnTo>
                <a:cubicBezTo>
                  <a:pt x="202457" y="207421"/>
                  <a:pt x="204612" y="205623"/>
                  <a:pt x="204612" y="203107"/>
                </a:cubicBezTo>
                <a:lnTo>
                  <a:pt x="204612" y="184053"/>
                </a:lnTo>
                <a:lnTo>
                  <a:pt x="178028" y="184053"/>
                </a:lnTo>
                <a:close/>
                <a:moveTo>
                  <a:pt x="141744" y="184053"/>
                </a:moveTo>
                <a:lnTo>
                  <a:pt x="141744" y="207421"/>
                </a:lnTo>
                <a:lnTo>
                  <a:pt x="168328" y="207421"/>
                </a:lnTo>
                <a:lnTo>
                  <a:pt x="168328" y="184053"/>
                </a:lnTo>
                <a:lnTo>
                  <a:pt x="141744" y="184053"/>
                </a:lnTo>
                <a:close/>
                <a:moveTo>
                  <a:pt x="105819" y="184053"/>
                </a:moveTo>
                <a:lnTo>
                  <a:pt x="105819" y="203107"/>
                </a:lnTo>
                <a:cubicBezTo>
                  <a:pt x="105819" y="205623"/>
                  <a:pt x="108333" y="207421"/>
                  <a:pt x="110489" y="207421"/>
                </a:cubicBezTo>
                <a:lnTo>
                  <a:pt x="132403" y="207421"/>
                </a:lnTo>
                <a:lnTo>
                  <a:pt x="132403" y="184053"/>
                </a:lnTo>
                <a:lnTo>
                  <a:pt x="105819" y="184053"/>
                </a:lnTo>
                <a:close/>
                <a:moveTo>
                  <a:pt x="43016" y="173865"/>
                </a:moveTo>
                <a:cubicBezTo>
                  <a:pt x="40128" y="173865"/>
                  <a:pt x="37962" y="176019"/>
                  <a:pt x="37962" y="178890"/>
                </a:cubicBezTo>
                <a:lnTo>
                  <a:pt x="37962" y="206526"/>
                </a:lnTo>
                <a:cubicBezTo>
                  <a:pt x="37962" y="209398"/>
                  <a:pt x="40128" y="211551"/>
                  <a:pt x="43016" y="211551"/>
                </a:cubicBezTo>
                <a:lnTo>
                  <a:pt x="52402" y="211551"/>
                </a:lnTo>
                <a:cubicBezTo>
                  <a:pt x="54929" y="211551"/>
                  <a:pt x="57095" y="209398"/>
                  <a:pt x="57095" y="206526"/>
                </a:cubicBezTo>
                <a:lnTo>
                  <a:pt x="57095" y="178890"/>
                </a:lnTo>
                <a:cubicBezTo>
                  <a:pt x="57095" y="176019"/>
                  <a:pt x="54929" y="173865"/>
                  <a:pt x="52402" y="173865"/>
                </a:cubicBezTo>
                <a:lnTo>
                  <a:pt x="43016" y="173865"/>
                </a:lnTo>
                <a:close/>
                <a:moveTo>
                  <a:pt x="178028" y="151337"/>
                </a:moveTo>
                <a:lnTo>
                  <a:pt x="178028" y="174705"/>
                </a:lnTo>
                <a:lnTo>
                  <a:pt x="204612" y="174705"/>
                </a:lnTo>
                <a:lnTo>
                  <a:pt x="204612" y="151337"/>
                </a:lnTo>
                <a:lnTo>
                  <a:pt x="178028" y="151337"/>
                </a:lnTo>
                <a:close/>
                <a:moveTo>
                  <a:pt x="141744" y="151337"/>
                </a:moveTo>
                <a:lnTo>
                  <a:pt x="141744" y="174705"/>
                </a:lnTo>
                <a:lnTo>
                  <a:pt x="168328" y="174705"/>
                </a:lnTo>
                <a:lnTo>
                  <a:pt x="168328" y="151337"/>
                </a:lnTo>
                <a:lnTo>
                  <a:pt x="141744" y="151337"/>
                </a:lnTo>
                <a:close/>
                <a:moveTo>
                  <a:pt x="105819" y="151337"/>
                </a:moveTo>
                <a:lnTo>
                  <a:pt x="105819" y="174705"/>
                </a:lnTo>
                <a:lnTo>
                  <a:pt x="132403" y="174705"/>
                </a:lnTo>
                <a:lnTo>
                  <a:pt x="132403" y="151337"/>
                </a:lnTo>
                <a:lnTo>
                  <a:pt x="105819" y="151337"/>
                </a:lnTo>
                <a:close/>
                <a:moveTo>
                  <a:pt x="178028" y="118622"/>
                </a:moveTo>
                <a:lnTo>
                  <a:pt x="178028" y="141990"/>
                </a:lnTo>
                <a:lnTo>
                  <a:pt x="204612" y="141990"/>
                </a:lnTo>
                <a:lnTo>
                  <a:pt x="204612" y="118622"/>
                </a:lnTo>
                <a:lnTo>
                  <a:pt x="178028" y="118622"/>
                </a:lnTo>
                <a:close/>
                <a:moveTo>
                  <a:pt x="141744" y="118622"/>
                </a:moveTo>
                <a:lnTo>
                  <a:pt x="141744" y="141990"/>
                </a:lnTo>
                <a:lnTo>
                  <a:pt x="168328" y="141990"/>
                </a:lnTo>
                <a:lnTo>
                  <a:pt x="168328" y="118622"/>
                </a:lnTo>
                <a:lnTo>
                  <a:pt x="141744" y="118622"/>
                </a:lnTo>
                <a:close/>
                <a:moveTo>
                  <a:pt x="105819" y="118622"/>
                </a:moveTo>
                <a:lnTo>
                  <a:pt x="105819" y="141990"/>
                </a:lnTo>
                <a:lnTo>
                  <a:pt x="132403" y="141990"/>
                </a:lnTo>
                <a:lnTo>
                  <a:pt x="132403" y="118622"/>
                </a:lnTo>
                <a:lnTo>
                  <a:pt x="105819" y="118622"/>
                </a:lnTo>
                <a:close/>
                <a:moveTo>
                  <a:pt x="110489" y="85907"/>
                </a:moveTo>
                <a:cubicBezTo>
                  <a:pt x="108333" y="85907"/>
                  <a:pt x="105819" y="88064"/>
                  <a:pt x="105819" y="90580"/>
                </a:cubicBezTo>
                <a:lnTo>
                  <a:pt x="105819" y="109275"/>
                </a:lnTo>
                <a:lnTo>
                  <a:pt x="137433" y="109275"/>
                </a:lnTo>
                <a:lnTo>
                  <a:pt x="172998" y="109275"/>
                </a:lnTo>
                <a:lnTo>
                  <a:pt x="204612" y="109275"/>
                </a:lnTo>
                <a:lnTo>
                  <a:pt x="204612" y="90580"/>
                </a:lnTo>
                <a:cubicBezTo>
                  <a:pt x="204612" y="88064"/>
                  <a:pt x="202457" y="85907"/>
                  <a:pt x="199583" y="85907"/>
                </a:cubicBezTo>
                <a:lnTo>
                  <a:pt x="110489" y="85907"/>
                </a:lnTo>
                <a:close/>
                <a:moveTo>
                  <a:pt x="43016" y="80548"/>
                </a:moveTo>
                <a:cubicBezTo>
                  <a:pt x="40128" y="80548"/>
                  <a:pt x="37962" y="82701"/>
                  <a:pt x="37962" y="85214"/>
                </a:cubicBezTo>
                <a:lnTo>
                  <a:pt x="37962" y="113209"/>
                </a:lnTo>
                <a:cubicBezTo>
                  <a:pt x="37962" y="115721"/>
                  <a:pt x="40128" y="117875"/>
                  <a:pt x="43016" y="117875"/>
                </a:cubicBezTo>
                <a:lnTo>
                  <a:pt x="52402" y="117875"/>
                </a:lnTo>
                <a:cubicBezTo>
                  <a:pt x="54929" y="117875"/>
                  <a:pt x="57095" y="115721"/>
                  <a:pt x="57095" y="113209"/>
                </a:cubicBezTo>
                <a:lnTo>
                  <a:pt x="57095" y="85214"/>
                </a:lnTo>
                <a:cubicBezTo>
                  <a:pt x="57095" y="82701"/>
                  <a:pt x="54929" y="80548"/>
                  <a:pt x="52402" y="80548"/>
                </a:cubicBezTo>
                <a:lnTo>
                  <a:pt x="43016" y="80548"/>
                </a:lnTo>
                <a:close/>
                <a:moveTo>
                  <a:pt x="110489" y="76200"/>
                </a:moveTo>
                <a:lnTo>
                  <a:pt x="199583" y="76200"/>
                </a:lnTo>
                <a:cubicBezTo>
                  <a:pt x="207486" y="76200"/>
                  <a:pt x="213953" y="82671"/>
                  <a:pt x="213953" y="90580"/>
                </a:cubicBezTo>
                <a:lnTo>
                  <a:pt x="213953" y="113948"/>
                </a:lnTo>
                <a:lnTo>
                  <a:pt x="213953" y="146664"/>
                </a:lnTo>
                <a:lnTo>
                  <a:pt x="213953" y="179739"/>
                </a:lnTo>
                <a:lnTo>
                  <a:pt x="213953" y="203107"/>
                </a:lnTo>
                <a:cubicBezTo>
                  <a:pt x="213953" y="210656"/>
                  <a:pt x="207486" y="217128"/>
                  <a:pt x="199583" y="217128"/>
                </a:cubicBezTo>
                <a:lnTo>
                  <a:pt x="172998" y="217128"/>
                </a:lnTo>
                <a:lnTo>
                  <a:pt x="137433" y="217128"/>
                </a:lnTo>
                <a:lnTo>
                  <a:pt x="110489" y="217128"/>
                </a:lnTo>
                <a:cubicBezTo>
                  <a:pt x="102945" y="217128"/>
                  <a:pt x="96837" y="210656"/>
                  <a:pt x="96837" y="203107"/>
                </a:cubicBezTo>
                <a:lnTo>
                  <a:pt x="96837" y="179739"/>
                </a:lnTo>
                <a:lnTo>
                  <a:pt x="96837" y="146664"/>
                </a:lnTo>
                <a:lnTo>
                  <a:pt x="96837" y="113948"/>
                </a:lnTo>
                <a:lnTo>
                  <a:pt x="96837" y="90580"/>
                </a:lnTo>
                <a:cubicBezTo>
                  <a:pt x="96837" y="82671"/>
                  <a:pt x="102945" y="76200"/>
                  <a:pt x="110489" y="76200"/>
                </a:cubicBezTo>
                <a:close/>
                <a:moveTo>
                  <a:pt x="56373" y="52194"/>
                </a:moveTo>
                <a:cubicBezTo>
                  <a:pt x="53846" y="52194"/>
                  <a:pt x="51680" y="54347"/>
                  <a:pt x="51680" y="57219"/>
                </a:cubicBezTo>
                <a:lnTo>
                  <a:pt x="51680" y="70857"/>
                </a:lnTo>
                <a:lnTo>
                  <a:pt x="52402" y="70857"/>
                </a:lnTo>
                <a:cubicBezTo>
                  <a:pt x="59983" y="70857"/>
                  <a:pt x="66482" y="77318"/>
                  <a:pt x="66482" y="85214"/>
                </a:cubicBezTo>
                <a:lnTo>
                  <a:pt x="66482" y="113209"/>
                </a:lnTo>
                <a:cubicBezTo>
                  <a:pt x="66482" y="121105"/>
                  <a:pt x="59983" y="127207"/>
                  <a:pt x="52402" y="127207"/>
                </a:cubicBezTo>
                <a:lnTo>
                  <a:pt x="51680" y="127207"/>
                </a:lnTo>
                <a:lnTo>
                  <a:pt x="51680" y="164534"/>
                </a:lnTo>
                <a:lnTo>
                  <a:pt x="52402" y="164534"/>
                </a:lnTo>
                <a:cubicBezTo>
                  <a:pt x="59983" y="164534"/>
                  <a:pt x="66482" y="170994"/>
                  <a:pt x="66482" y="178890"/>
                </a:cubicBezTo>
                <a:lnTo>
                  <a:pt x="66482" y="206526"/>
                </a:lnTo>
                <a:cubicBezTo>
                  <a:pt x="66482" y="214422"/>
                  <a:pt x="59983" y="220883"/>
                  <a:pt x="52402" y="220883"/>
                </a:cubicBezTo>
                <a:lnTo>
                  <a:pt x="51680" y="220883"/>
                </a:lnTo>
                <a:lnTo>
                  <a:pt x="51680" y="234881"/>
                </a:lnTo>
                <a:cubicBezTo>
                  <a:pt x="51680" y="237393"/>
                  <a:pt x="53846" y="239546"/>
                  <a:pt x="56373" y="239546"/>
                </a:cubicBezTo>
                <a:lnTo>
                  <a:pt x="254208" y="239546"/>
                </a:lnTo>
                <a:cubicBezTo>
                  <a:pt x="256735" y="239546"/>
                  <a:pt x="258901" y="237393"/>
                  <a:pt x="258901" y="234881"/>
                </a:cubicBezTo>
                <a:lnTo>
                  <a:pt x="258901" y="57219"/>
                </a:lnTo>
                <a:cubicBezTo>
                  <a:pt x="258901" y="54347"/>
                  <a:pt x="256735" y="52194"/>
                  <a:pt x="254208" y="52194"/>
                </a:cubicBezTo>
                <a:lnTo>
                  <a:pt x="56373" y="52194"/>
                </a:lnTo>
                <a:close/>
                <a:moveTo>
                  <a:pt x="56373" y="42862"/>
                </a:moveTo>
                <a:lnTo>
                  <a:pt x="254208" y="42862"/>
                </a:lnTo>
                <a:cubicBezTo>
                  <a:pt x="261789" y="42862"/>
                  <a:pt x="267926" y="49322"/>
                  <a:pt x="267926" y="57219"/>
                </a:cubicBezTo>
                <a:lnTo>
                  <a:pt x="267926" y="234881"/>
                </a:lnTo>
                <a:cubicBezTo>
                  <a:pt x="267926" y="242418"/>
                  <a:pt x="261789" y="248878"/>
                  <a:pt x="254208" y="248878"/>
                </a:cubicBezTo>
                <a:lnTo>
                  <a:pt x="56373" y="248878"/>
                </a:lnTo>
                <a:cubicBezTo>
                  <a:pt x="48431" y="248878"/>
                  <a:pt x="41933" y="242418"/>
                  <a:pt x="41933" y="234881"/>
                </a:cubicBezTo>
                <a:lnTo>
                  <a:pt x="41933" y="220883"/>
                </a:lnTo>
                <a:cubicBezTo>
                  <a:pt x="34712" y="220524"/>
                  <a:pt x="28575" y="214422"/>
                  <a:pt x="28575" y="206526"/>
                </a:cubicBezTo>
                <a:lnTo>
                  <a:pt x="28575" y="178890"/>
                </a:lnTo>
                <a:cubicBezTo>
                  <a:pt x="28575" y="170994"/>
                  <a:pt x="34712" y="165251"/>
                  <a:pt x="41933" y="164892"/>
                </a:cubicBezTo>
                <a:lnTo>
                  <a:pt x="41933" y="126848"/>
                </a:lnTo>
                <a:cubicBezTo>
                  <a:pt x="34712" y="126848"/>
                  <a:pt x="28575" y="120746"/>
                  <a:pt x="28575" y="113209"/>
                </a:cubicBezTo>
                <a:lnTo>
                  <a:pt x="28575" y="85214"/>
                </a:lnTo>
                <a:cubicBezTo>
                  <a:pt x="28575" y="77677"/>
                  <a:pt x="34712" y="71216"/>
                  <a:pt x="41933" y="71216"/>
                </a:cubicBezTo>
                <a:lnTo>
                  <a:pt x="41933" y="57219"/>
                </a:lnTo>
                <a:cubicBezTo>
                  <a:pt x="41933" y="49322"/>
                  <a:pt x="48431" y="42862"/>
                  <a:pt x="56373" y="42862"/>
                </a:cubicBezTo>
                <a:close/>
                <a:moveTo>
                  <a:pt x="28370" y="9337"/>
                </a:moveTo>
                <a:cubicBezTo>
                  <a:pt x="17956" y="9337"/>
                  <a:pt x="9337" y="17597"/>
                  <a:pt x="9337" y="28011"/>
                </a:cubicBezTo>
                <a:lnTo>
                  <a:pt x="9337" y="262517"/>
                </a:lnTo>
                <a:cubicBezTo>
                  <a:pt x="9337" y="272573"/>
                  <a:pt x="17956" y="281192"/>
                  <a:pt x="28370" y="281192"/>
                </a:cubicBezTo>
                <a:lnTo>
                  <a:pt x="281192" y="281192"/>
                </a:lnTo>
                <a:cubicBezTo>
                  <a:pt x="291247" y="281192"/>
                  <a:pt x="299866" y="272573"/>
                  <a:pt x="299866" y="262517"/>
                </a:cubicBezTo>
                <a:lnTo>
                  <a:pt x="299866" y="28011"/>
                </a:lnTo>
                <a:cubicBezTo>
                  <a:pt x="299866" y="17597"/>
                  <a:pt x="291247" y="9337"/>
                  <a:pt x="281192" y="9337"/>
                </a:cubicBezTo>
                <a:lnTo>
                  <a:pt x="28370" y="9337"/>
                </a:lnTo>
                <a:close/>
                <a:moveTo>
                  <a:pt x="28370" y="0"/>
                </a:moveTo>
                <a:lnTo>
                  <a:pt x="281192" y="0"/>
                </a:lnTo>
                <a:cubicBezTo>
                  <a:pt x="296634" y="0"/>
                  <a:pt x="309203" y="12569"/>
                  <a:pt x="309203" y="28011"/>
                </a:cubicBezTo>
                <a:lnTo>
                  <a:pt x="309203" y="262517"/>
                </a:lnTo>
                <a:cubicBezTo>
                  <a:pt x="309203" y="277600"/>
                  <a:pt x="296634" y="290529"/>
                  <a:pt x="281192" y="290529"/>
                </a:cubicBezTo>
                <a:lnTo>
                  <a:pt x="276523" y="290529"/>
                </a:lnTo>
                <a:lnTo>
                  <a:pt x="276523" y="304534"/>
                </a:lnTo>
                <a:cubicBezTo>
                  <a:pt x="276523" y="307048"/>
                  <a:pt x="274368" y="309203"/>
                  <a:pt x="271855" y="309203"/>
                </a:cubicBezTo>
                <a:cubicBezTo>
                  <a:pt x="268982" y="309203"/>
                  <a:pt x="266827" y="307048"/>
                  <a:pt x="266827" y="304534"/>
                </a:cubicBezTo>
                <a:lnTo>
                  <a:pt x="266827" y="290529"/>
                </a:lnTo>
                <a:lnTo>
                  <a:pt x="42017" y="290529"/>
                </a:lnTo>
                <a:lnTo>
                  <a:pt x="42017" y="304534"/>
                </a:lnTo>
                <a:cubicBezTo>
                  <a:pt x="42017" y="307048"/>
                  <a:pt x="39863" y="309203"/>
                  <a:pt x="37349" y="309203"/>
                </a:cubicBezTo>
                <a:cubicBezTo>
                  <a:pt x="34835" y="309203"/>
                  <a:pt x="32680" y="307048"/>
                  <a:pt x="32680" y="304534"/>
                </a:cubicBezTo>
                <a:lnTo>
                  <a:pt x="32680" y="290529"/>
                </a:lnTo>
                <a:lnTo>
                  <a:pt x="28370" y="290529"/>
                </a:lnTo>
                <a:cubicBezTo>
                  <a:pt x="12569" y="290529"/>
                  <a:pt x="0" y="277600"/>
                  <a:pt x="0" y="262517"/>
                </a:cubicBezTo>
                <a:lnTo>
                  <a:pt x="0" y="28011"/>
                </a:lnTo>
                <a:cubicBezTo>
                  <a:pt x="0" y="12569"/>
                  <a:pt x="12569" y="0"/>
                  <a:pt x="28370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ffectLst/>
        </p:spPr>
        <p:txBody>
          <a:bodyPr anchor="ctr"/>
          <a:lstStyle/>
          <a:p>
            <a:endParaRPr lang="en-US" sz="1296" dirty="0">
              <a:latin typeface="Arial" panose="020B0604020202020204" pitchFamily="34" charset="0"/>
            </a:endParaRPr>
          </a:p>
        </p:txBody>
      </p:sp>
      <p:sp>
        <p:nvSpPr>
          <p:cNvPr id="83" name="Freeform 686">
            <a:extLst>
              <a:ext uri="{FF2B5EF4-FFF2-40B4-BE49-F238E27FC236}">
                <a16:creationId xmlns:a16="http://schemas.microsoft.com/office/drawing/2014/main" id="{15FDB34C-1148-DD58-727F-DD5B57C2D15B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14719" y="5577502"/>
            <a:ext cx="472663" cy="509222"/>
          </a:xfrm>
          <a:custGeom>
            <a:avLst/>
            <a:gdLst/>
            <a:ahLst/>
            <a:cxnLst/>
            <a:rect l="0" t="0" r="r" b="b"/>
            <a:pathLst>
              <a:path w="286978" h="309204">
                <a:moveTo>
                  <a:pt x="155399" y="276225"/>
                </a:moveTo>
                <a:cubicBezTo>
                  <a:pt x="157869" y="276225"/>
                  <a:pt x="159985" y="278266"/>
                  <a:pt x="159985" y="280647"/>
                </a:cubicBezTo>
                <a:cubicBezTo>
                  <a:pt x="159985" y="283369"/>
                  <a:pt x="157869" y="285410"/>
                  <a:pt x="155399" y="285410"/>
                </a:cubicBezTo>
                <a:cubicBezTo>
                  <a:pt x="152930" y="285410"/>
                  <a:pt x="150813" y="283369"/>
                  <a:pt x="150813" y="280647"/>
                </a:cubicBezTo>
                <a:cubicBezTo>
                  <a:pt x="150813" y="278266"/>
                  <a:pt x="152930" y="276225"/>
                  <a:pt x="155399" y="276225"/>
                </a:cubicBezTo>
                <a:close/>
                <a:moveTo>
                  <a:pt x="109008" y="276225"/>
                </a:moveTo>
                <a:cubicBezTo>
                  <a:pt x="111830" y="276225"/>
                  <a:pt x="113947" y="278266"/>
                  <a:pt x="113947" y="280647"/>
                </a:cubicBezTo>
                <a:cubicBezTo>
                  <a:pt x="113947" y="283369"/>
                  <a:pt x="111830" y="285410"/>
                  <a:pt x="109008" y="285410"/>
                </a:cubicBezTo>
                <a:cubicBezTo>
                  <a:pt x="106539" y="285410"/>
                  <a:pt x="104775" y="283369"/>
                  <a:pt x="104775" y="280647"/>
                </a:cubicBezTo>
                <a:cubicBezTo>
                  <a:pt x="104775" y="278266"/>
                  <a:pt x="106539" y="276225"/>
                  <a:pt x="109008" y="276225"/>
                </a:cubicBezTo>
                <a:close/>
                <a:moveTo>
                  <a:pt x="61736" y="276225"/>
                </a:moveTo>
                <a:cubicBezTo>
                  <a:pt x="64205" y="276225"/>
                  <a:pt x="66322" y="278266"/>
                  <a:pt x="66322" y="280647"/>
                </a:cubicBezTo>
                <a:cubicBezTo>
                  <a:pt x="66322" y="283369"/>
                  <a:pt x="64205" y="285410"/>
                  <a:pt x="61736" y="285410"/>
                </a:cubicBezTo>
                <a:cubicBezTo>
                  <a:pt x="59266" y="285410"/>
                  <a:pt x="57150" y="283369"/>
                  <a:pt x="57150" y="280647"/>
                </a:cubicBezTo>
                <a:cubicBezTo>
                  <a:pt x="57150" y="278266"/>
                  <a:pt x="59266" y="276225"/>
                  <a:pt x="61736" y="276225"/>
                </a:cubicBezTo>
                <a:close/>
                <a:moveTo>
                  <a:pt x="9722" y="262518"/>
                </a:moveTo>
                <a:lnTo>
                  <a:pt x="9722" y="281552"/>
                </a:lnTo>
                <a:cubicBezTo>
                  <a:pt x="9722" y="291607"/>
                  <a:pt x="18003" y="299867"/>
                  <a:pt x="28085" y="299867"/>
                </a:cubicBezTo>
                <a:lnTo>
                  <a:pt x="188318" y="299867"/>
                </a:lnTo>
                <a:cubicBezTo>
                  <a:pt x="198760" y="299867"/>
                  <a:pt x="207042" y="291607"/>
                  <a:pt x="207042" y="281552"/>
                </a:cubicBezTo>
                <a:lnTo>
                  <a:pt x="207042" y="262518"/>
                </a:lnTo>
                <a:lnTo>
                  <a:pt x="9722" y="262518"/>
                </a:lnTo>
                <a:close/>
                <a:moveTo>
                  <a:pt x="163068" y="185738"/>
                </a:moveTo>
                <a:lnTo>
                  <a:pt x="234675" y="185738"/>
                </a:lnTo>
                <a:cubicBezTo>
                  <a:pt x="237194" y="185738"/>
                  <a:pt x="239353" y="187570"/>
                  <a:pt x="239353" y="190501"/>
                </a:cubicBezTo>
                <a:cubicBezTo>
                  <a:pt x="239353" y="193065"/>
                  <a:pt x="237194" y="194897"/>
                  <a:pt x="234675" y="194897"/>
                </a:cubicBezTo>
                <a:lnTo>
                  <a:pt x="163068" y="194897"/>
                </a:lnTo>
                <a:cubicBezTo>
                  <a:pt x="160909" y="194897"/>
                  <a:pt x="158750" y="193065"/>
                  <a:pt x="158750" y="190501"/>
                </a:cubicBezTo>
                <a:cubicBezTo>
                  <a:pt x="158750" y="187570"/>
                  <a:pt x="160909" y="185738"/>
                  <a:pt x="163068" y="185738"/>
                </a:cubicBezTo>
                <a:close/>
                <a:moveTo>
                  <a:pt x="88781" y="185738"/>
                </a:moveTo>
                <a:lnTo>
                  <a:pt x="136287" y="185738"/>
                </a:lnTo>
                <a:cubicBezTo>
                  <a:pt x="138787" y="185738"/>
                  <a:pt x="140931" y="187570"/>
                  <a:pt x="140931" y="190501"/>
                </a:cubicBezTo>
                <a:cubicBezTo>
                  <a:pt x="140931" y="193065"/>
                  <a:pt x="138787" y="194897"/>
                  <a:pt x="136287" y="194897"/>
                </a:cubicBezTo>
                <a:lnTo>
                  <a:pt x="88781" y="194897"/>
                </a:lnTo>
                <a:cubicBezTo>
                  <a:pt x="85924" y="194897"/>
                  <a:pt x="84138" y="193065"/>
                  <a:pt x="84138" y="190501"/>
                </a:cubicBezTo>
                <a:cubicBezTo>
                  <a:pt x="84138" y="187570"/>
                  <a:pt x="85924" y="185738"/>
                  <a:pt x="88781" y="185738"/>
                </a:cubicBezTo>
                <a:close/>
                <a:moveTo>
                  <a:pt x="231599" y="158750"/>
                </a:moveTo>
                <a:lnTo>
                  <a:pt x="256999" y="158750"/>
                </a:lnTo>
                <a:cubicBezTo>
                  <a:pt x="259469" y="158750"/>
                  <a:pt x="261585" y="161219"/>
                  <a:pt x="261585" y="163689"/>
                </a:cubicBezTo>
                <a:cubicBezTo>
                  <a:pt x="261585" y="165806"/>
                  <a:pt x="259469" y="167922"/>
                  <a:pt x="256999" y="167922"/>
                </a:cubicBezTo>
                <a:lnTo>
                  <a:pt x="231599" y="167922"/>
                </a:lnTo>
                <a:cubicBezTo>
                  <a:pt x="228777" y="167922"/>
                  <a:pt x="227013" y="165806"/>
                  <a:pt x="227013" y="163689"/>
                </a:cubicBezTo>
                <a:cubicBezTo>
                  <a:pt x="227013" y="161219"/>
                  <a:pt x="228777" y="158750"/>
                  <a:pt x="231599" y="158750"/>
                </a:cubicBezTo>
                <a:close/>
                <a:moveTo>
                  <a:pt x="184135" y="158750"/>
                </a:moveTo>
                <a:lnTo>
                  <a:pt x="210423" y="158750"/>
                </a:lnTo>
                <a:cubicBezTo>
                  <a:pt x="213344" y="158750"/>
                  <a:pt x="215535" y="161219"/>
                  <a:pt x="215535" y="163689"/>
                </a:cubicBezTo>
                <a:cubicBezTo>
                  <a:pt x="215535" y="165806"/>
                  <a:pt x="213344" y="167922"/>
                  <a:pt x="210423" y="167922"/>
                </a:cubicBezTo>
                <a:lnTo>
                  <a:pt x="184135" y="167922"/>
                </a:lnTo>
                <a:cubicBezTo>
                  <a:pt x="181579" y="167922"/>
                  <a:pt x="179388" y="165806"/>
                  <a:pt x="179388" y="163689"/>
                </a:cubicBezTo>
                <a:cubicBezTo>
                  <a:pt x="179388" y="161219"/>
                  <a:pt x="181579" y="158750"/>
                  <a:pt x="184135" y="158750"/>
                </a:cubicBezTo>
                <a:close/>
                <a:moveTo>
                  <a:pt x="136349" y="158750"/>
                </a:moveTo>
                <a:lnTo>
                  <a:pt x="161749" y="158750"/>
                </a:lnTo>
                <a:cubicBezTo>
                  <a:pt x="164219" y="158750"/>
                  <a:pt x="166335" y="161219"/>
                  <a:pt x="166335" y="163689"/>
                </a:cubicBezTo>
                <a:cubicBezTo>
                  <a:pt x="166335" y="165806"/>
                  <a:pt x="164219" y="167922"/>
                  <a:pt x="161749" y="167922"/>
                </a:cubicBezTo>
                <a:lnTo>
                  <a:pt x="136349" y="167922"/>
                </a:lnTo>
                <a:cubicBezTo>
                  <a:pt x="133879" y="167922"/>
                  <a:pt x="131763" y="165806"/>
                  <a:pt x="131763" y="163689"/>
                </a:cubicBezTo>
                <a:cubicBezTo>
                  <a:pt x="131763" y="161219"/>
                  <a:pt x="133879" y="158750"/>
                  <a:pt x="136349" y="158750"/>
                </a:cubicBezTo>
                <a:close/>
                <a:moveTo>
                  <a:pt x="88724" y="158750"/>
                </a:moveTo>
                <a:lnTo>
                  <a:pt x="114124" y="158750"/>
                </a:lnTo>
                <a:cubicBezTo>
                  <a:pt x="116946" y="158750"/>
                  <a:pt x="118710" y="161219"/>
                  <a:pt x="118710" y="163689"/>
                </a:cubicBezTo>
                <a:cubicBezTo>
                  <a:pt x="118710" y="165806"/>
                  <a:pt x="116946" y="167922"/>
                  <a:pt x="114124" y="167922"/>
                </a:cubicBezTo>
                <a:lnTo>
                  <a:pt x="88724" y="167922"/>
                </a:lnTo>
                <a:cubicBezTo>
                  <a:pt x="86254" y="167922"/>
                  <a:pt x="84138" y="165806"/>
                  <a:pt x="84138" y="163689"/>
                </a:cubicBezTo>
                <a:cubicBezTo>
                  <a:pt x="84138" y="161219"/>
                  <a:pt x="86254" y="158750"/>
                  <a:pt x="88724" y="158750"/>
                </a:cubicBezTo>
                <a:close/>
                <a:moveTo>
                  <a:pt x="244336" y="112533"/>
                </a:moveTo>
                <a:cubicBezTo>
                  <a:pt x="242164" y="112533"/>
                  <a:pt x="239629" y="113612"/>
                  <a:pt x="238181" y="115049"/>
                </a:cubicBezTo>
                <a:cubicBezTo>
                  <a:pt x="238905" y="117206"/>
                  <a:pt x="239629" y="119363"/>
                  <a:pt x="239629" y="122238"/>
                </a:cubicBezTo>
                <a:cubicBezTo>
                  <a:pt x="239629" y="124754"/>
                  <a:pt x="238905" y="126911"/>
                  <a:pt x="238181" y="129067"/>
                </a:cubicBezTo>
                <a:cubicBezTo>
                  <a:pt x="239629" y="130505"/>
                  <a:pt x="242164" y="131583"/>
                  <a:pt x="244336" y="131583"/>
                </a:cubicBezTo>
                <a:cubicBezTo>
                  <a:pt x="249405" y="131583"/>
                  <a:pt x="253749" y="127270"/>
                  <a:pt x="253749" y="122238"/>
                </a:cubicBezTo>
                <a:cubicBezTo>
                  <a:pt x="253749" y="116847"/>
                  <a:pt x="249405" y="112533"/>
                  <a:pt x="244336" y="112533"/>
                </a:cubicBezTo>
                <a:close/>
                <a:moveTo>
                  <a:pt x="220802" y="112533"/>
                </a:moveTo>
                <a:cubicBezTo>
                  <a:pt x="215371" y="112533"/>
                  <a:pt x="211027" y="116847"/>
                  <a:pt x="211027" y="122238"/>
                </a:cubicBezTo>
                <a:cubicBezTo>
                  <a:pt x="211027" y="127270"/>
                  <a:pt x="215371" y="131583"/>
                  <a:pt x="220802" y="131583"/>
                </a:cubicBezTo>
                <a:cubicBezTo>
                  <a:pt x="225871" y="131583"/>
                  <a:pt x="230216" y="127270"/>
                  <a:pt x="230216" y="122238"/>
                </a:cubicBezTo>
                <a:cubicBezTo>
                  <a:pt x="230216" y="116847"/>
                  <a:pt x="225871" y="112533"/>
                  <a:pt x="220802" y="112533"/>
                </a:cubicBezTo>
                <a:close/>
                <a:moveTo>
                  <a:pt x="95517" y="112533"/>
                </a:moveTo>
                <a:cubicBezTo>
                  <a:pt x="94450" y="112533"/>
                  <a:pt x="93383" y="113612"/>
                  <a:pt x="93383" y="115049"/>
                </a:cubicBezTo>
                <a:lnTo>
                  <a:pt x="93383" y="129067"/>
                </a:lnTo>
                <a:cubicBezTo>
                  <a:pt x="93383" y="130146"/>
                  <a:pt x="94450" y="131583"/>
                  <a:pt x="95517" y="131583"/>
                </a:cubicBezTo>
                <a:lnTo>
                  <a:pt x="116497" y="131583"/>
                </a:lnTo>
                <a:cubicBezTo>
                  <a:pt x="117920" y="131583"/>
                  <a:pt x="118987" y="130146"/>
                  <a:pt x="118987" y="129067"/>
                </a:cubicBezTo>
                <a:lnTo>
                  <a:pt x="118987" y="115049"/>
                </a:lnTo>
                <a:cubicBezTo>
                  <a:pt x="118987" y="113612"/>
                  <a:pt x="117920" y="112533"/>
                  <a:pt x="116497" y="112533"/>
                </a:cubicBezTo>
                <a:lnTo>
                  <a:pt x="95517" y="112533"/>
                </a:lnTo>
                <a:close/>
                <a:moveTo>
                  <a:pt x="220802" y="103188"/>
                </a:moveTo>
                <a:cubicBezTo>
                  <a:pt x="225147" y="103188"/>
                  <a:pt x="229129" y="104626"/>
                  <a:pt x="232388" y="107501"/>
                </a:cubicBezTo>
                <a:cubicBezTo>
                  <a:pt x="235646" y="104626"/>
                  <a:pt x="239629" y="103188"/>
                  <a:pt x="244336" y="103188"/>
                </a:cubicBezTo>
                <a:cubicBezTo>
                  <a:pt x="254836" y="103188"/>
                  <a:pt x="263163" y="111814"/>
                  <a:pt x="263163" y="122238"/>
                </a:cubicBezTo>
                <a:cubicBezTo>
                  <a:pt x="263163" y="132302"/>
                  <a:pt x="254836" y="140929"/>
                  <a:pt x="244336" y="140929"/>
                </a:cubicBezTo>
                <a:cubicBezTo>
                  <a:pt x="239629" y="140929"/>
                  <a:pt x="235646" y="139131"/>
                  <a:pt x="232388" y="136615"/>
                </a:cubicBezTo>
                <a:cubicBezTo>
                  <a:pt x="229129" y="139131"/>
                  <a:pt x="225147" y="140929"/>
                  <a:pt x="220802" y="140929"/>
                </a:cubicBezTo>
                <a:cubicBezTo>
                  <a:pt x="210302" y="140929"/>
                  <a:pt x="201613" y="132302"/>
                  <a:pt x="201613" y="122238"/>
                </a:cubicBezTo>
                <a:cubicBezTo>
                  <a:pt x="201613" y="111814"/>
                  <a:pt x="210302" y="103188"/>
                  <a:pt x="220802" y="103188"/>
                </a:cubicBezTo>
                <a:close/>
                <a:moveTo>
                  <a:pt x="95517" y="103188"/>
                </a:moveTo>
                <a:lnTo>
                  <a:pt x="116497" y="103188"/>
                </a:lnTo>
                <a:cubicBezTo>
                  <a:pt x="122898" y="103188"/>
                  <a:pt x="128232" y="108580"/>
                  <a:pt x="128232" y="115049"/>
                </a:cubicBezTo>
                <a:lnTo>
                  <a:pt x="128232" y="129067"/>
                </a:lnTo>
                <a:cubicBezTo>
                  <a:pt x="128232" y="135537"/>
                  <a:pt x="122898" y="140929"/>
                  <a:pt x="116497" y="140929"/>
                </a:cubicBezTo>
                <a:lnTo>
                  <a:pt x="95517" y="140929"/>
                </a:lnTo>
                <a:cubicBezTo>
                  <a:pt x="89116" y="140929"/>
                  <a:pt x="84138" y="135537"/>
                  <a:pt x="84138" y="129067"/>
                </a:cubicBezTo>
                <a:lnTo>
                  <a:pt x="84138" y="115049"/>
                </a:lnTo>
                <a:cubicBezTo>
                  <a:pt x="84138" y="108580"/>
                  <a:pt x="89116" y="103188"/>
                  <a:pt x="95517" y="103188"/>
                </a:cubicBezTo>
                <a:close/>
                <a:moveTo>
                  <a:pt x="72374" y="90499"/>
                </a:moveTo>
                <a:cubicBezTo>
                  <a:pt x="69854" y="90499"/>
                  <a:pt x="68053" y="92294"/>
                  <a:pt x="68053" y="94449"/>
                </a:cubicBezTo>
                <a:lnTo>
                  <a:pt x="68053" y="204699"/>
                </a:lnTo>
                <a:cubicBezTo>
                  <a:pt x="68053" y="207213"/>
                  <a:pt x="69854" y="209009"/>
                  <a:pt x="72374" y="209009"/>
                </a:cubicBezTo>
                <a:lnTo>
                  <a:pt x="91458" y="209009"/>
                </a:lnTo>
                <a:cubicBezTo>
                  <a:pt x="95419" y="209009"/>
                  <a:pt x="99020" y="212600"/>
                  <a:pt x="99020" y="216910"/>
                </a:cubicBezTo>
                <a:lnTo>
                  <a:pt x="99020" y="229120"/>
                </a:lnTo>
                <a:lnTo>
                  <a:pt x="132867" y="210805"/>
                </a:lnTo>
                <a:cubicBezTo>
                  <a:pt x="134667" y="209368"/>
                  <a:pt x="137187" y="209009"/>
                  <a:pt x="139348" y="209009"/>
                </a:cubicBezTo>
                <a:lnTo>
                  <a:pt x="273655" y="209009"/>
                </a:lnTo>
                <a:cubicBezTo>
                  <a:pt x="275456" y="209009"/>
                  <a:pt x="277616" y="207213"/>
                  <a:pt x="277616" y="204699"/>
                </a:cubicBezTo>
                <a:lnTo>
                  <a:pt x="277616" y="94449"/>
                </a:lnTo>
                <a:cubicBezTo>
                  <a:pt x="277616" y="92294"/>
                  <a:pt x="275456" y="90499"/>
                  <a:pt x="273655" y="90499"/>
                </a:cubicBezTo>
                <a:lnTo>
                  <a:pt x="72374" y="90499"/>
                </a:lnTo>
                <a:close/>
                <a:moveTo>
                  <a:pt x="9722" y="56023"/>
                </a:moveTo>
                <a:lnTo>
                  <a:pt x="9722" y="60692"/>
                </a:lnTo>
                <a:lnTo>
                  <a:pt x="9722" y="246717"/>
                </a:lnTo>
                <a:lnTo>
                  <a:pt x="9722" y="252822"/>
                </a:lnTo>
                <a:lnTo>
                  <a:pt x="207042" y="252822"/>
                </a:lnTo>
                <a:lnTo>
                  <a:pt x="207042" y="248153"/>
                </a:lnTo>
                <a:lnTo>
                  <a:pt x="207042" y="218346"/>
                </a:lnTo>
                <a:lnTo>
                  <a:pt x="139348" y="218346"/>
                </a:lnTo>
                <a:cubicBezTo>
                  <a:pt x="138988" y="218346"/>
                  <a:pt x="137908" y="218346"/>
                  <a:pt x="137548" y="219064"/>
                </a:cubicBezTo>
                <a:lnTo>
                  <a:pt x="96499" y="241330"/>
                </a:lnTo>
                <a:cubicBezTo>
                  <a:pt x="95779" y="241689"/>
                  <a:pt x="95059" y="242048"/>
                  <a:pt x="94339" y="242048"/>
                </a:cubicBezTo>
                <a:cubicBezTo>
                  <a:pt x="93259" y="242048"/>
                  <a:pt x="92538" y="241689"/>
                  <a:pt x="91818" y="241330"/>
                </a:cubicBezTo>
                <a:cubicBezTo>
                  <a:pt x="90378" y="240612"/>
                  <a:pt x="89658" y="238816"/>
                  <a:pt x="89658" y="237380"/>
                </a:cubicBezTo>
                <a:lnTo>
                  <a:pt x="89658" y="218346"/>
                </a:lnTo>
                <a:lnTo>
                  <a:pt x="72374" y="218346"/>
                </a:lnTo>
                <a:cubicBezTo>
                  <a:pt x="64813" y="218346"/>
                  <a:pt x="58692" y="212241"/>
                  <a:pt x="58692" y="204699"/>
                </a:cubicBezTo>
                <a:lnTo>
                  <a:pt x="58692" y="94449"/>
                </a:lnTo>
                <a:cubicBezTo>
                  <a:pt x="58692" y="86907"/>
                  <a:pt x="64813" y="81161"/>
                  <a:pt x="72374" y="81161"/>
                </a:cubicBezTo>
                <a:lnTo>
                  <a:pt x="207042" y="81161"/>
                </a:lnTo>
                <a:lnTo>
                  <a:pt x="207042" y="60692"/>
                </a:lnTo>
                <a:lnTo>
                  <a:pt x="207042" y="56023"/>
                </a:lnTo>
                <a:lnTo>
                  <a:pt x="9722" y="56023"/>
                </a:lnTo>
                <a:close/>
                <a:moveTo>
                  <a:pt x="152400" y="22225"/>
                </a:moveTo>
                <a:cubicBezTo>
                  <a:pt x="154782" y="22225"/>
                  <a:pt x="156823" y="24342"/>
                  <a:pt x="156823" y="26811"/>
                </a:cubicBezTo>
                <a:cubicBezTo>
                  <a:pt x="156823" y="29281"/>
                  <a:pt x="154782" y="31397"/>
                  <a:pt x="152400" y="31397"/>
                </a:cubicBezTo>
                <a:cubicBezTo>
                  <a:pt x="149679" y="31397"/>
                  <a:pt x="147638" y="29281"/>
                  <a:pt x="147638" y="26811"/>
                </a:cubicBezTo>
                <a:cubicBezTo>
                  <a:pt x="147638" y="24342"/>
                  <a:pt x="149679" y="22225"/>
                  <a:pt x="152400" y="22225"/>
                </a:cubicBezTo>
                <a:close/>
                <a:moveTo>
                  <a:pt x="85665" y="22225"/>
                </a:moveTo>
                <a:lnTo>
                  <a:pt x="133049" y="22225"/>
                </a:lnTo>
                <a:cubicBezTo>
                  <a:pt x="135581" y="22225"/>
                  <a:pt x="137751" y="24342"/>
                  <a:pt x="137751" y="26811"/>
                </a:cubicBezTo>
                <a:cubicBezTo>
                  <a:pt x="137751" y="29281"/>
                  <a:pt x="135581" y="31397"/>
                  <a:pt x="133049" y="31397"/>
                </a:cubicBezTo>
                <a:lnTo>
                  <a:pt x="85665" y="31397"/>
                </a:lnTo>
                <a:cubicBezTo>
                  <a:pt x="83133" y="31397"/>
                  <a:pt x="80963" y="29281"/>
                  <a:pt x="80963" y="26811"/>
                </a:cubicBezTo>
                <a:cubicBezTo>
                  <a:pt x="80963" y="24342"/>
                  <a:pt x="83133" y="22225"/>
                  <a:pt x="85665" y="22225"/>
                </a:cubicBezTo>
                <a:close/>
                <a:moveTo>
                  <a:pt x="28085" y="9337"/>
                </a:moveTo>
                <a:cubicBezTo>
                  <a:pt x="18003" y="9337"/>
                  <a:pt x="9722" y="17597"/>
                  <a:pt x="9722" y="27652"/>
                </a:cubicBezTo>
                <a:lnTo>
                  <a:pt x="9722" y="46686"/>
                </a:lnTo>
                <a:lnTo>
                  <a:pt x="207042" y="46686"/>
                </a:lnTo>
                <a:lnTo>
                  <a:pt x="207042" y="27652"/>
                </a:lnTo>
                <a:cubicBezTo>
                  <a:pt x="207042" y="17597"/>
                  <a:pt x="198760" y="9337"/>
                  <a:pt x="188318" y="9337"/>
                </a:cubicBezTo>
                <a:lnTo>
                  <a:pt x="28085" y="9337"/>
                </a:lnTo>
                <a:close/>
                <a:moveTo>
                  <a:pt x="28085" y="0"/>
                </a:moveTo>
                <a:lnTo>
                  <a:pt x="188318" y="0"/>
                </a:lnTo>
                <a:cubicBezTo>
                  <a:pt x="203801" y="0"/>
                  <a:pt x="216404" y="12569"/>
                  <a:pt x="216404" y="27652"/>
                </a:cubicBezTo>
                <a:lnTo>
                  <a:pt x="216404" y="81161"/>
                </a:lnTo>
                <a:lnTo>
                  <a:pt x="273655" y="81161"/>
                </a:lnTo>
                <a:cubicBezTo>
                  <a:pt x="280857" y="81161"/>
                  <a:pt x="286978" y="86907"/>
                  <a:pt x="286978" y="94449"/>
                </a:cubicBezTo>
                <a:lnTo>
                  <a:pt x="286978" y="204699"/>
                </a:lnTo>
                <a:cubicBezTo>
                  <a:pt x="286978" y="212241"/>
                  <a:pt x="280857" y="218346"/>
                  <a:pt x="273655" y="218346"/>
                </a:cubicBezTo>
                <a:lnTo>
                  <a:pt x="216404" y="218346"/>
                </a:lnTo>
                <a:lnTo>
                  <a:pt x="216404" y="281552"/>
                </a:lnTo>
                <a:cubicBezTo>
                  <a:pt x="216404" y="296635"/>
                  <a:pt x="203801" y="309204"/>
                  <a:pt x="188318" y="309204"/>
                </a:cubicBezTo>
                <a:lnTo>
                  <a:pt x="28085" y="309204"/>
                </a:lnTo>
                <a:cubicBezTo>
                  <a:pt x="12602" y="309204"/>
                  <a:pt x="0" y="296635"/>
                  <a:pt x="0" y="281552"/>
                </a:cubicBezTo>
                <a:lnTo>
                  <a:pt x="0" y="257490"/>
                </a:lnTo>
                <a:lnTo>
                  <a:pt x="0" y="246358"/>
                </a:lnTo>
                <a:lnTo>
                  <a:pt x="0" y="60692"/>
                </a:lnTo>
                <a:lnTo>
                  <a:pt x="0" y="51354"/>
                </a:lnTo>
                <a:lnTo>
                  <a:pt x="0" y="27652"/>
                </a:lnTo>
                <a:cubicBezTo>
                  <a:pt x="0" y="12569"/>
                  <a:pt x="12602" y="0"/>
                  <a:pt x="28085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ffectLst/>
        </p:spPr>
        <p:txBody>
          <a:bodyPr anchor="ctr"/>
          <a:lstStyle/>
          <a:p>
            <a:endParaRPr lang="en-US" sz="1296" dirty="0">
              <a:latin typeface="Arial" panose="020B0604020202020204" pitchFamily="34" charset="0"/>
            </a:endParaRPr>
          </a:p>
        </p:txBody>
      </p:sp>
      <p:sp>
        <p:nvSpPr>
          <p:cNvPr id="84" name="TextBox 83">
            <a:extLst>
              <a:ext uri="{FF2B5EF4-FFF2-40B4-BE49-F238E27FC236}">
                <a16:creationId xmlns:a16="http://schemas.microsoft.com/office/drawing/2014/main" id="{25860660-C72F-2A50-0902-492A46044117}"/>
              </a:ext>
            </a:extLst>
          </p:cNvPr>
          <p:cNvSpPr txBox="1"/>
          <p:nvPr/>
        </p:nvSpPr>
        <p:spPr>
          <a:xfrm>
            <a:off x="4968432" y="2154056"/>
            <a:ext cx="441146" cy="646331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1</a:t>
            </a:r>
          </a:p>
        </p:txBody>
      </p:sp>
      <p:sp>
        <p:nvSpPr>
          <p:cNvPr id="85" name="TextBox 84">
            <a:extLst>
              <a:ext uri="{FF2B5EF4-FFF2-40B4-BE49-F238E27FC236}">
                <a16:creationId xmlns:a16="http://schemas.microsoft.com/office/drawing/2014/main" id="{E31ED4A4-E9E3-4B06-DB15-66F63F4B713D}"/>
              </a:ext>
            </a:extLst>
          </p:cNvPr>
          <p:cNvSpPr txBox="1"/>
          <p:nvPr/>
        </p:nvSpPr>
        <p:spPr>
          <a:xfrm>
            <a:off x="7541601" y="2154056"/>
            <a:ext cx="441146" cy="646331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</a:t>
            </a:r>
          </a:p>
        </p:txBody>
      </p:sp>
      <p:sp>
        <p:nvSpPr>
          <p:cNvPr id="86" name="TextBox 85">
            <a:extLst>
              <a:ext uri="{FF2B5EF4-FFF2-40B4-BE49-F238E27FC236}">
                <a16:creationId xmlns:a16="http://schemas.microsoft.com/office/drawing/2014/main" id="{84E09115-8C64-2058-A28D-D4ADDF581944}"/>
              </a:ext>
            </a:extLst>
          </p:cNvPr>
          <p:cNvSpPr txBox="1"/>
          <p:nvPr/>
        </p:nvSpPr>
        <p:spPr>
          <a:xfrm>
            <a:off x="7541601" y="4617597"/>
            <a:ext cx="441146" cy="646331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</a:t>
            </a: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2930E614-1DD8-E45B-3BB8-72963DB27850}"/>
              </a:ext>
            </a:extLst>
          </p:cNvPr>
          <p:cNvSpPr txBox="1"/>
          <p:nvPr/>
        </p:nvSpPr>
        <p:spPr>
          <a:xfrm>
            <a:off x="4968431" y="4617597"/>
            <a:ext cx="441146" cy="646331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4</a:t>
            </a:r>
          </a:p>
        </p:txBody>
      </p:sp>
      <p:sp>
        <p:nvSpPr>
          <p:cNvPr id="88" name="Subtitle 2">
            <a:extLst>
              <a:ext uri="{FF2B5EF4-FFF2-40B4-BE49-F238E27FC236}">
                <a16:creationId xmlns:a16="http://schemas.microsoft.com/office/drawing/2014/main" id="{22E43C80-31AC-8193-7870-D83AA09F2BAB}"/>
              </a:ext>
            </a:extLst>
          </p:cNvPr>
          <p:cNvSpPr txBox="1">
            <a:spLocks/>
          </p:cNvSpPr>
          <p:nvPr/>
        </p:nvSpPr>
        <p:spPr>
          <a:xfrm>
            <a:off x="8881303" y="1629950"/>
            <a:ext cx="3433648" cy="1107291"/>
          </a:xfrm>
          <a:prstGeom prst="rect">
            <a:avLst/>
          </a:prstGeom>
        </p:spPr>
        <p:txBody>
          <a:bodyPr vert="horz" wrap="square" lIns="54864" tIns="27432" rIns="54864" bIns="27432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ts val="2100"/>
              </a:lnSpc>
            </a:pPr>
            <a:r>
              <a:rPr lang="en-US" sz="144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 marketing by promoting.</a:t>
            </a:r>
          </a:p>
        </p:txBody>
      </p:sp>
      <p:sp>
        <p:nvSpPr>
          <p:cNvPr id="89" name="TextBox 88">
            <a:extLst>
              <a:ext uri="{FF2B5EF4-FFF2-40B4-BE49-F238E27FC236}">
                <a16:creationId xmlns:a16="http://schemas.microsoft.com/office/drawing/2014/main" id="{A94CB71A-B507-CF66-9F8C-3D72EBF73742}"/>
              </a:ext>
            </a:extLst>
          </p:cNvPr>
          <p:cNvSpPr txBox="1"/>
          <p:nvPr/>
        </p:nvSpPr>
        <p:spPr>
          <a:xfrm>
            <a:off x="8888522" y="1242219"/>
            <a:ext cx="1648208" cy="387798"/>
          </a:xfrm>
          <a:prstGeom prst="rect">
            <a:avLst/>
          </a:prstGeom>
          <a:noFill/>
        </p:spPr>
        <p:txBody>
          <a:bodyPr wrap="none" rtlCol="0" anchor="t" anchorCtr="0">
            <a:spAutoFit/>
          </a:bodyPr>
          <a:lstStyle/>
          <a:p>
            <a:r>
              <a:rPr lang="en-US" sz="1920" b="1" dirty="0">
                <a:solidFill>
                  <a:schemeClr val="accent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</a:t>
            </a:r>
          </a:p>
        </p:txBody>
      </p:sp>
      <p:sp>
        <p:nvSpPr>
          <p:cNvPr id="90" name="Subtitle 2">
            <a:extLst>
              <a:ext uri="{FF2B5EF4-FFF2-40B4-BE49-F238E27FC236}">
                <a16:creationId xmlns:a16="http://schemas.microsoft.com/office/drawing/2014/main" id="{C7927ABD-29ED-19E8-BAEB-9200AD6D103F}"/>
              </a:ext>
            </a:extLst>
          </p:cNvPr>
          <p:cNvSpPr txBox="1">
            <a:spLocks/>
          </p:cNvSpPr>
          <p:nvPr/>
        </p:nvSpPr>
        <p:spPr>
          <a:xfrm>
            <a:off x="8888522" y="5337942"/>
            <a:ext cx="3433648" cy="1107291"/>
          </a:xfrm>
          <a:prstGeom prst="rect">
            <a:avLst/>
          </a:prstGeom>
        </p:spPr>
        <p:txBody>
          <a:bodyPr vert="horz" wrap="square" lIns="54864" tIns="27432" rIns="54864" bIns="27432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ts val="2100"/>
              </a:lnSpc>
            </a:pPr>
            <a:r>
              <a:rPr lang="en-US" sz="144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 marketing by promoting.</a:t>
            </a:r>
          </a:p>
        </p:txBody>
      </p:sp>
      <p:sp>
        <p:nvSpPr>
          <p:cNvPr id="91" name="TextBox 90">
            <a:extLst>
              <a:ext uri="{FF2B5EF4-FFF2-40B4-BE49-F238E27FC236}">
                <a16:creationId xmlns:a16="http://schemas.microsoft.com/office/drawing/2014/main" id="{60314F4B-339B-8182-A513-55AE0D5427AB}"/>
              </a:ext>
            </a:extLst>
          </p:cNvPr>
          <p:cNvSpPr txBox="1"/>
          <p:nvPr/>
        </p:nvSpPr>
        <p:spPr>
          <a:xfrm>
            <a:off x="8895741" y="4950211"/>
            <a:ext cx="1648208" cy="387798"/>
          </a:xfrm>
          <a:prstGeom prst="rect">
            <a:avLst/>
          </a:prstGeom>
          <a:noFill/>
        </p:spPr>
        <p:txBody>
          <a:bodyPr wrap="none" rtlCol="0" anchor="t" anchorCtr="0">
            <a:spAutoFit/>
          </a:bodyPr>
          <a:lstStyle/>
          <a:p>
            <a:r>
              <a:rPr lang="en-US" sz="1920" b="1" dirty="0">
                <a:solidFill>
                  <a:schemeClr val="accent3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</a:t>
            </a:r>
          </a:p>
        </p:txBody>
      </p:sp>
      <p:sp>
        <p:nvSpPr>
          <p:cNvPr id="92" name="Subtitle 2">
            <a:extLst>
              <a:ext uri="{FF2B5EF4-FFF2-40B4-BE49-F238E27FC236}">
                <a16:creationId xmlns:a16="http://schemas.microsoft.com/office/drawing/2014/main" id="{D6C7F82E-1084-309A-8DA4-325354EECC0F}"/>
              </a:ext>
            </a:extLst>
          </p:cNvPr>
          <p:cNvSpPr txBox="1">
            <a:spLocks/>
          </p:cNvSpPr>
          <p:nvPr/>
        </p:nvSpPr>
        <p:spPr>
          <a:xfrm>
            <a:off x="268148" y="1652166"/>
            <a:ext cx="3433648" cy="1107291"/>
          </a:xfrm>
          <a:prstGeom prst="rect">
            <a:avLst/>
          </a:prstGeom>
        </p:spPr>
        <p:txBody>
          <a:bodyPr vert="horz" wrap="square" lIns="54864" tIns="27432" rIns="54864" bIns="27432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ts val="2100"/>
              </a:lnSpc>
            </a:pPr>
            <a:r>
              <a:rPr lang="en-US" sz="144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 marketing by promoting.</a:t>
            </a:r>
          </a:p>
        </p:txBody>
      </p:sp>
      <p:sp>
        <p:nvSpPr>
          <p:cNvPr id="93" name="TextBox 92">
            <a:extLst>
              <a:ext uri="{FF2B5EF4-FFF2-40B4-BE49-F238E27FC236}">
                <a16:creationId xmlns:a16="http://schemas.microsoft.com/office/drawing/2014/main" id="{A252F950-DF67-0EAB-60BA-2BA4C47ED491}"/>
              </a:ext>
            </a:extLst>
          </p:cNvPr>
          <p:cNvSpPr txBox="1"/>
          <p:nvPr/>
        </p:nvSpPr>
        <p:spPr>
          <a:xfrm>
            <a:off x="2058038" y="1264435"/>
            <a:ext cx="1648208" cy="387798"/>
          </a:xfrm>
          <a:prstGeom prst="rect">
            <a:avLst/>
          </a:prstGeom>
          <a:noFill/>
        </p:spPr>
        <p:txBody>
          <a:bodyPr wrap="none" rtlCol="0" anchor="t" anchorCtr="0">
            <a:spAutoFit/>
          </a:bodyPr>
          <a:lstStyle/>
          <a:p>
            <a:pPr algn="r"/>
            <a:r>
              <a:rPr lang="en-US" sz="1920" b="1" dirty="0">
                <a:solidFill>
                  <a:schemeClr val="accent1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</a:t>
            </a:r>
          </a:p>
        </p:txBody>
      </p:sp>
      <p:sp>
        <p:nvSpPr>
          <p:cNvPr id="94" name="Subtitle 2">
            <a:extLst>
              <a:ext uri="{FF2B5EF4-FFF2-40B4-BE49-F238E27FC236}">
                <a16:creationId xmlns:a16="http://schemas.microsoft.com/office/drawing/2014/main" id="{0EBF1F6C-3944-A968-BEAE-6F6B96995569}"/>
              </a:ext>
            </a:extLst>
          </p:cNvPr>
          <p:cNvSpPr txBox="1">
            <a:spLocks/>
          </p:cNvSpPr>
          <p:nvPr/>
        </p:nvSpPr>
        <p:spPr>
          <a:xfrm>
            <a:off x="341214" y="5299231"/>
            <a:ext cx="3433648" cy="1107291"/>
          </a:xfrm>
          <a:prstGeom prst="rect">
            <a:avLst/>
          </a:prstGeom>
        </p:spPr>
        <p:txBody>
          <a:bodyPr vert="horz" wrap="square" lIns="54864" tIns="27432" rIns="54864" bIns="27432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ts val="2100"/>
              </a:lnSpc>
            </a:pPr>
            <a:r>
              <a:rPr lang="en-US" sz="144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 marketing by promoting.</a:t>
            </a:r>
          </a:p>
        </p:txBody>
      </p:sp>
      <p:sp>
        <p:nvSpPr>
          <p:cNvPr id="95" name="TextBox 94">
            <a:extLst>
              <a:ext uri="{FF2B5EF4-FFF2-40B4-BE49-F238E27FC236}">
                <a16:creationId xmlns:a16="http://schemas.microsoft.com/office/drawing/2014/main" id="{1CDA1CFD-CA74-BF79-74E8-29A62106178F}"/>
              </a:ext>
            </a:extLst>
          </p:cNvPr>
          <p:cNvSpPr txBox="1"/>
          <p:nvPr/>
        </p:nvSpPr>
        <p:spPr>
          <a:xfrm>
            <a:off x="2131104" y="4911500"/>
            <a:ext cx="1648208" cy="387798"/>
          </a:xfrm>
          <a:prstGeom prst="rect">
            <a:avLst/>
          </a:prstGeom>
          <a:noFill/>
        </p:spPr>
        <p:txBody>
          <a:bodyPr wrap="none" rtlCol="0" anchor="t" anchorCtr="0">
            <a:spAutoFit/>
          </a:bodyPr>
          <a:lstStyle/>
          <a:p>
            <a:pPr algn="r"/>
            <a:r>
              <a:rPr lang="en-US" sz="1920" b="1" dirty="0">
                <a:solidFill>
                  <a:schemeClr val="accent1">
                    <a:lumMod val="75000"/>
                  </a:schemeClr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</a:t>
            </a:r>
          </a:p>
        </p:txBody>
      </p:sp>
    </p:spTree>
    <p:extLst>
      <p:ext uri="{BB962C8B-B14F-4D97-AF65-F5344CB8AC3E}">
        <p14:creationId xmlns:p14="http://schemas.microsoft.com/office/powerpoint/2010/main" val="334746258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28343B04-FF66-4CD5-1AFD-A1EC2932D77B}"/>
              </a:ext>
            </a:extLst>
          </p:cNvPr>
          <p:cNvSpPr txBox="1"/>
          <p:nvPr/>
        </p:nvSpPr>
        <p:spPr>
          <a:xfrm>
            <a:off x="4118780" y="50691"/>
            <a:ext cx="41857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7" name="Freeform 1">
            <a:extLst>
              <a:ext uri="{FF2B5EF4-FFF2-40B4-BE49-F238E27FC236}">
                <a16:creationId xmlns:a16="http://schemas.microsoft.com/office/drawing/2014/main" id="{0675BE8C-01F4-1F05-67DD-3C0821F68A24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774066" y="1090242"/>
            <a:ext cx="1622096" cy="1828800"/>
          </a:xfrm>
          <a:custGeom>
            <a:avLst/>
            <a:gdLst>
              <a:gd name="T0" fmla="*/ 1019 w 2040"/>
              <a:gd name="T1" fmla="*/ 60 h 2300"/>
              <a:gd name="T2" fmla="*/ 1019 w 2040"/>
              <a:gd name="T3" fmla="*/ 60 h 2300"/>
              <a:gd name="T4" fmla="*/ 943 w 2040"/>
              <a:gd name="T5" fmla="*/ 80 h 2300"/>
              <a:gd name="T6" fmla="*/ 127 w 2040"/>
              <a:gd name="T7" fmla="*/ 551 h 2300"/>
              <a:gd name="T8" fmla="*/ 127 w 2040"/>
              <a:gd name="T9" fmla="*/ 551 h 2300"/>
              <a:gd name="T10" fmla="*/ 50 w 2040"/>
              <a:gd name="T11" fmla="*/ 684 h 2300"/>
              <a:gd name="T12" fmla="*/ 50 w 2040"/>
              <a:gd name="T13" fmla="*/ 1624 h 2300"/>
              <a:gd name="T14" fmla="*/ 50 w 2040"/>
              <a:gd name="T15" fmla="*/ 1624 h 2300"/>
              <a:gd name="T16" fmla="*/ 127 w 2040"/>
              <a:gd name="T17" fmla="*/ 1756 h 2300"/>
              <a:gd name="T18" fmla="*/ 943 w 2040"/>
              <a:gd name="T19" fmla="*/ 2227 h 2300"/>
              <a:gd name="T20" fmla="*/ 943 w 2040"/>
              <a:gd name="T21" fmla="*/ 2227 h 2300"/>
              <a:gd name="T22" fmla="*/ 1095 w 2040"/>
              <a:gd name="T23" fmla="*/ 2227 h 2300"/>
              <a:gd name="T24" fmla="*/ 1911 w 2040"/>
              <a:gd name="T25" fmla="*/ 1756 h 2300"/>
              <a:gd name="T26" fmla="*/ 1911 w 2040"/>
              <a:gd name="T27" fmla="*/ 1756 h 2300"/>
              <a:gd name="T28" fmla="*/ 1987 w 2040"/>
              <a:gd name="T29" fmla="*/ 1624 h 2300"/>
              <a:gd name="T30" fmla="*/ 1987 w 2040"/>
              <a:gd name="T31" fmla="*/ 684 h 2300"/>
              <a:gd name="T32" fmla="*/ 1987 w 2040"/>
              <a:gd name="T33" fmla="*/ 684 h 2300"/>
              <a:gd name="T34" fmla="*/ 1911 w 2040"/>
              <a:gd name="T35" fmla="*/ 551 h 2300"/>
              <a:gd name="T36" fmla="*/ 1095 w 2040"/>
              <a:gd name="T37" fmla="*/ 80 h 2300"/>
              <a:gd name="T38" fmla="*/ 1095 w 2040"/>
              <a:gd name="T39" fmla="*/ 80 h 2300"/>
              <a:gd name="T40" fmla="*/ 1019 w 2040"/>
              <a:gd name="T41" fmla="*/ 60 h 2300"/>
              <a:gd name="T42" fmla="*/ 1019 w 2040"/>
              <a:gd name="T43" fmla="*/ 2299 h 2300"/>
              <a:gd name="T44" fmla="*/ 1019 w 2040"/>
              <a:gd name="T45" fmla="*/ 2299 h 2300"/>
              <a:gd name="T46" fmla="*/ 917 w 2040"/>
              <a:gd name="T47" fmla="*/ 2271 h 2300"/>
              <a:gd name="T48" fmla="*/ 101 w 2040"/>
              <a:gd name="T49" fmla="*/ 1800 h 2300"/>
              <a:gd name="T50" fmla="*/ 101 w 2040"/>
              <a:gd name="T51" fmla="*/ 1800 h 2300"/>
              <a:gd name="T52" fmla="*/ 0 w 2040"/>
              <a:gd name="T53" fmla="*/ 1624 h 2300"/>
              <a:gd name="T54" fmla="*/ 0 w 2040"/>
              <a:gd name="T55" fmla="*/ 684 h 2300"/>
              <a:gd name="T56" fmla="*/ 0 w 2040"/>
              <a:gd name="T57" fmla="*/ 684 h 2300"/>
              <a:gd name="T58" fmla="*/ 101 w 2040"/>
              <a:gd name="T59" fmla="*/ 507 h 2300"/>
              <a:gd name="T60" fmla="*/ 917 w 2040"/>
              <a:gd name="T61" fmla="*/ 36 h 2300"/>
              <a:gd name="T62" fmla="*/ 917 w 2040"/>
              <a:gd name="T63" fmla="*/ 36 h 2300"/>
              <a:gd name="T64" fmla="*/ 1121 w 2040"/>
              <a:gd name="T65" fmla="*/ 36 h 2300"/>
              <a:gd name="T66" fmla="*/ 1937 w 2040"/>
              <a:gd name="T67" fmla="*/ 507 h 2300"/>
              <a:gd name="T68" fmla="*/ 1937 w 2040"/>
              <a:gd name="T69" fmla="*/ 507 h 2300"/>
              <a:gd name="T70" fmla="*/ 2039 w 2040"/>
              <a:gd name="T71" fmla="*/ 684 h 2300"/>
              <a:gd name="T72" fmla="*/ 2039 w 2040"/>
              <a:gd name="T73" fmla="*/ 1624 h 2300"/>
              <a:gd name="T74" fmla="*/ 2039 w 2040"/>
              <a:gd name="T75" fmla="*/ 1624 h 2300"/>
              <a:gd name="T76" fmla="*/ 1937 w 2040"/>
              <a:gd name="T77" fmla="*/ 1800 h 2300"/>
              <a:gd name="T78" fmla="*/ 1121 w 2040"/>
              <a:gd name="T79" fmla="*/ 2271 h 2300"/>
              <a:gd name="T80" fmla="*/ 1121 w 2040"/>
              <a:gd name="T81" fmla="*/ 2271 h 2300"/>
              <a:gd name="T82" fmla="*/ 1019 w 2040"/>
              <a:gd name="T83" fmla="*/ 2299 h 23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</a:cxnLst>
            <a:rect l="0" t="0" r="r" b="b"/>
            <a:pathLst>
              <a:path w="2040" h="2300">
                <a:moveTo>
                  <a:pt x="1019" y="60"/>
                </a:moveTo>
                <a:lnTo>
                  <a:pt x="1019" y="60"/>
                </a:lnTo>
                <a:cubicBezTo>
                  <a:pt x="992" y="60"/>
                  <a:pt x="966" y="66"/>
                  <a:pt x="943" y="80"/>
                </a:cubicBezTo>
                <a:lnTo>
                  <a:pt x="127" y="551"/>
                </a:lnTo>
                <a:lnTo>
                  <a:pt x="127" y="551"/>
                </a:lnTo>
                <a:cubicBezTo>
                  <a:pt x="80" y="578"/>
                  <a:pt x="50" y="629"/>
                  <a:pt x="50" y="684"/>
                </a:cubicBezTo>
                <a:lnTo>
                  <a:pt x="50" y="1624"/>
                </a:lnTo>
                <a:lnTo>
                  <a:pt x="50" y="1624"/>
                </a:lnTo>
                <a:cubicBezTo>
                  <a:pt x="50" y="1679"/>
                  <a:pt x="80" y="1730"/>
                  <a:pt x="127" y="1756"/>
                </a:cubicBezTo>
                <a:lnTo>
                  <a:pt x="943" y="2227"/>
                </a:lnTo>
                <a:lnTo>
                  <a:pt x="943" y="2227"/>
                </a:lnTo>
                <a:cubicBezTo>
                  <a:pt x="990" y="2255"/>
                  <a:pt x="1048" y="2255"/>
                  <a:pt x="1095" y="2227"/>
                </a:cubicBezTo>
                <a:lnTo>
                  <a:pt x="1911" y="1756"/>
                </a:lnTo>
                <a:lnTo>
                  <a:pt x="1911" y="1756"/>
                </a:lnTo>
                <a:cubicBezTo>
                  <a:pt x="1959" y="1730"/>
                  <a:pt x="1987" y="1679"/>
                  <a:pt x="1987" y="1624"/>
                </a:cubicBezTo>
                <a:lnTo>
                  <a:pt x="1987" y="684"/>
                </a:lnTo>
                <a:lnTo>
                  <a:pt x="1987" y="684"/>
                </a:lnTo>
                <a:cubicBezTo>
                  <a:pt x="1987" y="629"/>
                  <a:pt x="1959" y="578"/>
                  <a:pt x="1911" y="551"/>
                </a:cubicBezTo>
                <a:lnTo>
                  <a:pt x="1095" y="80"/>
                </a:lnTo>
                <a:lnTo>
                  <a:pt x="1095" y="80"/>
                </a:lnTo>
                <a:cubicBezTo>
                  <a:pt x="1072" y="66"/>
                  <a:pt x="1045" y="60"/>
                  <a:pt x="1019" y="60"/>
                </a:cubicBezTo>
                <a:close/>
                <a:moveTo>
                  <a:pt x="1019" y="2299"/>
                </a:moveTo>
                <a:lnTo>
                  <a:pt x="1019" y="2299"/>
                </a:lnTo>
                <a:cubicBezTo>
                  <a:pt x="984" y="2299"/>
                  <a:pt x="948" y="2290"/>
                  <a:pt x="917" y="2271"/>
                </a:cubicBezTo>
                <a:lnTo>
                  <a:pt x="101" y="1800"/>
                </a:lnTo>
                <a:lnTo>
                  <a:pt x="101" y="1800"/>
                </a:lnTo>
                <a:cubicBezTo>
                  <a:pt x="38" y="1764"/>
                  <a:pt x="0" y="1696"/>
                  <a:pt x="0" y="1624"/>
                </a:cubicBezTo>
                <a:lnTo>
                  <a:pt x="0" y="684"/>
                </a:lnTo>
                <a:lnTo>
                  <a:pt x="0" y="684"/>
                </a:lnTo>
                <a:cubicBezTo>
                  <a:pt x="0" y="611"/>
                  <a:pt x="38" y="543"/>
                  <a:pt x="101" y="507"/>
                </a:cubicBezTo>
                <a:lnTo>
                  <a:pt x="917" y="36"/>
                </a:lnTo>
                <a:lnTo>
                  <a:pt x="917" y="36"/>
                </a:lnTo>
                <a:cubicBezTo>
                  <a:pt x="980" y="0"/>
                  <a:pt x="1058" y="0"/>
                  <a:pt x="1121" y="36"/>
                </a:cubicBezTo>
                <a:lnTo>
                  <a:pt x="1937" y="507"/>
                </a:lnTo>
                <a:lnTo>
                  <a:pt x="1937" y="507"/>
                </a:lnTo>
                <a:cubicBezTo>
                  <a:pt x="2000" y="543"/>
                  <a:pt x="2039" y="611"/>
                  <a:pt x="2039" y="684"/>
                </a:cubicBezTo>
                <a:lnTo>
                  <a:pt x="2039" y="1624"/>
                </a:lnTo>
                <a:lnTo>
                  <a:pt x="2039" y="1624"/>
                </a:lnTo>
                <a:cubicBezTo>
                  <a:pt x="2039" y="1696"/>
                  <a:pt x="2000" y="1764"/>
                  <a:pt x="1937" y="1800"/>
                </a:cubicBezTo>
                <a:lnTo>
                  <a:pt x="1121" y="2271"/>
                </a:lnTo>
                <a:lnTo>
                  <a:pt x="1121" y="2271"/>
                </a:lnTo>
                <a:cubicBezTo>
                  <a:pt x="1089" y="2290"/>
                  <a:pt x="1054" y="2299"/>
                  <a:pt x="1019" y="2299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9" name="Freeform 3">
            <a:extLst>
              <a:ext uri="{FF2B5EF4-FFF2-40B4-BE49-F238E27FC236}">
                <a16:creationId xmlns:a16="http://schemas.microsoft.com/office/drawing/2014/main" id="{8BE0B2D2-1160-1220-449E-57A68A055FD2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6937267" y="1048427"/>
            <a:ext cx="1622096" cy="1828800"/>
          </a:xfrm>
          <a:custGeom>
            <a:avLst/>
            <a:gdLst>
              <a:gd name="T0" fmla="*/ 1021 w 2041"/>
              <a:gd name="T1" fmla="*/ 61 h 2301"/>
              <a:gd name="T2" fmla="*/ 1021 w 2041"/>
              <a:gd name="T3" fmla="*/ 61 h 2301"/>
              <a:gd name="T4" fmla="*/ 944 w 2041"/>
              <a:gd name="T5" fmla="*/ 81 h 2301"/>
              <a:gd name="T6" fmla="*/ 944 w 2041"/>
              <a:gd name="T7" fmla="*/ 81 h 2301"/>
              <a:gd name="T8" fmla="*/ 128 w 2041"/>
              <a:gd name="T9" fmla="*/ 552 h 2301"/>
              <a:gd name="T10" fmla="*/ 128 w 2041"/>
              <a:gd name="T11" fmla="*/ 552 h 2301"/>
              <a:gd name="T12" fmla="*/ 52 w 2041"/>
              <a:gd name="T13" fmla="*/ 685 h 2301"/>
              <a:gd name="T14" fmla="*/ 52 w 2041"/>
              <a:gd name="T15" fmla="*/ 1625 h 2301"/>
              <a:gd name="T16" fmla="*/ 52 w 2041"/>
              <a:gd name="T17" fmla="*/ 1625 h 2301"/>
              <a:gd name="T18" fmla="*/ 128 w 2041"/>
              <a:gd name="T19" fmla="*/ 1757 h 2301"/>
              <a:gd name="T20" fmla="*/ 944 w 2041"/>
              <a:gd name="T21" fmla="*/ 2228 h 2301"/>
              <a:gd name="T22" fmla="*/ 944 w 2041"/>
              <a:gd name="T23" fmla="*/ 2228 h 2301"/>
              <a:gd name="T24" fmla="*/ 1097 w 2041"/>
              <a:gd name="T25" fmla="*/ 2228 h 2301"/>
              <a:gd name="T26" fmla="*/ 1912 w 2041"/>
              <a:gd name="T27" fmla="*/ 1757 h 2301"/>
              <a:gd name="T28" fmla="*/ 1912 w 2041"/>
              <a:gd name="T29" fmla="*/ 1757 h 2301"/>
              <a:gd name="T30" fmla="*/ 1989 w 2041"/>
              <a:gd name="T31" fmla="*/ 1625 h 2301"/>
              <a:gd name="T32" fmla="*/ 1989 w 2041"/>
              <a:gd name="T33" fmla="*/ 685 h 2301"/>
              <a:gd name="T34" fmla="*/ 1989 w 2041"/>
              <a:gd name="T35" fmla="*/ 685 h 2301"/>
              <a:gd name="T36" fmla="*/ 1912 w 2041"/>
              <a:gd name="T37" fmla="*/ 552 h 2301"/>
              <a:gd name="T38" fmla="*/ 1097 w 2041"/>
              <a:gd name="T39" fmla="*/ 81 h 2301"/>
              <a:gd name="T40" fmla="*/ 1097 w 2041"/>
              <a:gd name="T41" fmla="*/ 81 h 2301"/>
              <a:gd name="T42" fmla="*/ 1021 w 2041"/>
              <a:gd name="T43" fmla="*/ 61 h 2301"/>
              <a:gd name="T44" fmla="*/ 1021 w 2041"/>
              <a:gd name="T45" fmla="*/ 2300 h 2301"/>
              <a:gd name="T46" fmla="*/ 1021 w 2041"/>
              <a:gd name="T47" fmla="*/ 2300 h 2301"/>
              <a:gd name="T48" fmla="*/ 918 w 2041"/>
              <a:gd name="T49" fmla="*/ 2272 h 2301"/>
              <a:gd name="T50" fmla="*/ 103 w 2041"/>
              <a:gd name="T51" fmla="*/ 1801 h 2301"/>
              <a:gd name="T52" fmla="*/ 103 w 2041"/>
              <a:gd name="T53" fmla="*/ 1801 h 2301"/>
              <a:gd name="T54" fmla="*/ 0 w 2041"/>
              <a:gd name="T55" fmla="*/ 1625 h 2301"/>
              <a:gd name="T56" fmla="*/ 0 w 2041"/>
              <a:gd name="T57" fmla="*/ 685 h 2301"/>
              <a:gd name="T58" fmla="*/ 0 w 2041"/>
              <a:gd name="T59" fmla="*/ 685 h 2301"/>
              <a:gd name="T60" fmla="*/ 103 w 2041"/>
              <a:gd name="T61" fmla="*/ 508 h 2301"/>
              <a:gd name="T62" fmla="*/ 918 w 2041"/>
              <a:gd name="T63" fmla="*/ 37 h 2301"/>
              <a:gd name="T64" fmla="*/ 918 w 2041"/>
              <a:gd name="T65" fmla="*/ 37 h 2301"/>
              <a:gd name="T66" fmla="*/ 918 w 2041"/>
              <a:gd name="T67" fmla="*/ 37 h 2301"/>
              <a:gd name="T68" fmla="*/ 1122 w 2041"/>
              <a:gd name="T69" fmla="*/ 37 h 2301"/>
              <a:gd name="T70" fmla="*/ 1938 w 2041"/>
              <a:gd name="T71" fmla="*/ 508 h 2301"/>
              <a:gd name="T72" fmla="*/ 1938 w 2041"/>
              <a:gd name="T73" fmla="*/ 508 h 2301"/>
              <a:gd name="T74" fmla="*/ 2040 w 2041"/>
              <a:gd name="T75" fmla="*/ 685 h 2301"/>
              <a:gd name="T76" fmla="*/ 2040 w 2041"/>
              <a:gd name="T77" fmla="*/ 1625 h 2301"/>
              <a:gd name="T78" fmla="*/ 2040 w 2041"/>
              <a:gd name="T79" fmla="*/ 1625 h 2301"/>
              <a:gd name="T80" fmla="*/ 1938 w 2041"/>
              <a:gd name="T81" fmla="*/ 1801 h 2301"/>
              <a:gd name="T82" fmla="*/ 1122 w 2041"/>
              <a:gd name="T83" fmla="*/ 2272 h 2301"/>
              <a:gd name="T84" fmla="*/ 1122 w 2041"/>
              <a:gd name="T85" fmla="*/ 2272 h 2301"/>
              <a:gd name="T86" fmla="*/ 1021 w 2041"/>
              <a:gd name="T87" fmla="*/ 2300 h 2301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</a:cxnLst>
            <a:rect l="0" t="0" r="r" b="b"/>
            <a:pathLst>
              <a:path w="2041" h="2301">
                <a:moveTo>
                  <a:pt x="1021" y="61"/>
                </a:moveTo>
                <a:lnTo>
                  <a:pt x="1021" y="61"/>
                </a:lnTo>
                <a:cubicBezTo>
                  <a:pt x="994" y="61"/>
                  <a:pt x="968" y="67"/>
                  <a:pt x="944" y="81"/>
                </a:cubicBezTo>
                <a:lnTo>
                  <a:pt x="944" y="81"/>
                </a:lnTo>
                <a:lnTo>
                  <a:pt x="128" y="552"/>
                </a:lnTo>
                <a:lnTo>
                  <a:pt x="128" y="552"/>
                </a:lnTo>
                <a:cubicBezTo>
                  <a:pt x="81" y="579"/>
                  <a:pt x="52" y="630"/>
                  <a:pt x="52" y="685"/>
                </a:cubicBezTo>
                <a:lnTo>
                  <a:pt x="52" y="1625"/>
                </a:lnTo>
                <a:lnTo>
                  <a:pt x="52" y="1625"/>
                </a:lnTo>
                <a:cubicBezTo>
                  <a:pt x="52" y="1680"/>
                  <a:pt x="81" y="1731"/>
                  <a:pt x="128" y="1757"/>
                </a:cubicBezTo>
                <a:lnTo>
                  <a:pt x="944" y="2228"/>
                </a:lnTo>
                <a:lnTo>
                  <a:pt x="944" y="2228"/>
                </a:lnTo>
                <a:cubicBezTo>
                  <a:pt x="991" y="2256"/>
                  <a:pt x="1050" y="2256"/>
                  <a:pt x="1097" y="2228"/>
                </a:cubicBezTo>
                <a:lnTo>
                  <a:pt x="1912" y="1757"/>
                </a:lnTo>
                <a:lnTo>
                  <a:pt x="1912" y="1757"/>
                </a:lnTo>
                <a:cubicBezTo>
                  <a:pt x="1960" y="1731"/>
                  <a:pt x="1989" y="1680"/>
                  <a:pt x="1989" y="1625"/>
                </a:cubicBezTo>
                <a:lnTo>
                  <a:pt x="1989" y="685"/>
                </a:lnTo>
                <a:lnTo>
                  <a:pt x="1989" y="685"/>
                </a:lnTo>
                <a:cubicBezTo>
                  <a:pt x="1989" y="630"/>
                  <a:pt x="1960" y="579"/>
                  <a:pt x="1912" y="552"/>
                </a:cubicBezTo>
                <a:lnTo>
                  <a:pt x="1097" y="81"/>
                </a:lnTo>
                <a:lnTo>
                  <a:pt x="1097" y="81"/>
                </a:lnTo>
                <a:cubicBezTo>
                  <a:pt x="1073" y="67"/>
                  <a:pt x="1047" y="61"/>
                  <a:pt x="1021" y="61"/>
                </a:cubicBezTo>
                <a:close/>
                <a:moveTo>
                  <a:pt x="1021" y="2300"/>
                </a:moveTo>
                <a:lnTo>
                  <a:pt x="1021" y="2300"/>
                </a:lnTo>
                <a:cubicBezTo>
                  <a:pt x="985" y="2300"/>
                  <a:pt x="950" y="2291"/>
                  <a:pt x="918" y="2272"/>
                </a:cubicBezTo>
                <a:lnTo>
                  <a:pt x="103" y="1801"/>
                </a:lnTo>
                <a:lnTo>
                  <a:pt x="103" y="1801"/>
                </a:lnTo>
                <a:cubicBezTo>
                  <a:pt x="40" y="1765"/>
                  <a:pt x="0" y="1697"/>
                  <a:pt x="0" y="1625"/>
                </a:cubicBezTo>
                <a:lnTo>
                  <a:pt x="0" y="685"/>
                </a:lnTo>
                <a:lnTo>
                  <a:pt x="0" y="685"/>
                </a:lnTo>
                <a:cubicBezTo>
                  <a:pt x="0" y="612"/>
                  <a:pt x="40" y="544"/>
                  <a:pt x="103" y="508"/>
                </a:cubicBezTo>
                <a:lnTo>
                  <a:pt x="918" y="37"/>
                </a:lnTo>
                <a:lnTo>
                  <a:pt x="918" y="37"/>
                </a:lnTo>
                <a:lnTo>
                  <a:pt x="918" y="37"/>
                </a:lnTo>
                <a:cubicBezTo>
                  <a:pt x="981" y="0"/>
                  <a:pt x="1060" y="0"/>
                  <a:pt x="1122" y="37"/>
                </a:cubicBezTo>
                <a:lnTo>
                  <a:pt x="1938" y="508"/>
                </a:lnTo>
                <a:lnTo>
                  <a:pt x="1938" y="508"/>
                </a:lnTo>
                <a:cubicBezTo>
                  <a:pt x="2001" y="544"/>
                  <a:pt x="2040" y="612"/>
                  <a:pt x="2040" y="685"/>
                </a:cubicBezTo>
                <a:lnTo>
                  <a:pt x="2040" y="1625"/>
                </a:lnTo>
                <a:lnTo>
                  <a:pt x="2040" y="1625"/>
                </a:lnTo>
                <a:cubicBezTo>
                  <a:pt x="2040" y="1697"/>
                  <a:pt x="2001" y="1765"/>
                  <a:pt x="1938" y="1801"/>
                </a:cubicBezTo>
                <a:lnTo>
                  <a:pt x="1122" y="2272"/>
                </a:lnTo>
                <a:lnTo>
                  <a:pt x="1122" y="2272"/>
                </a:lnTo>
                <a:cubicBezTo>
                  <a:pt x="1091" y="2291"/>
                  <a:pt x="1056" y="2300"/>
                  <a:pt x="1021" y="2300"/>
                </a:cubicBezTo>
                <a:close/>
              </a:path>
            </a:pathLst>
          </a:custGeom>
          <a:solidFill>
            <a:schemeClr val="accent3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10" name="Freeform 4">
            <a:extLst>
              <a:ext uri="{FF2B5EF4-FFF2-40B4-BE49-F238E27FC236}">
                <a16:creationId xmlns:a16="http://schemas.microsoft.com/office/drawing/2014/main" id="{7EB99166-C04F-AA0D-3073-5FBFD53263AA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0059299" y="1014356"/>
            <a:ext cx="1622098" cy="1828800"/>
          </a:xfrm>
          <a:custGeom>
            <a:avLst/>
            <a:gdLst>
              <a:gd name="T0" fmla="*/ 1020 w 2041"/>
              <a:gd name="T1" fmla="*/ 61 h 2301"/>
              <a:gd name="T2" fmla="*/ 1020 w 2041"/>
              <a:gd name="T3" fmla="*/ 61 h 2301"/>
              <a:gd name="T4" fmla="*/ 944 w 2041"/>
              <a:gd name="T5" fmla="*/ 81 h 2301"/>
              <a:gd name="T6" fmla="*/ 944 w 2041"/>
              <a:gd name="T7" fmla="*/ 81 h 2301"/>
              <a:gd name="T8" fmla="*/ 128 w 2041"/>
              <a:gd name="T9" fmla="*/ 552 h 2301"/>
              <a:gd name="T10" fmla="*/ 128 w 2041"/>
              <a:gd name="T11" fmla="*/ 552 h 2301"/>
              <a:gd name="T12" fmla="*/ 51 w 2041"/>
              <a:gd name="T13" fmla="*/ 685 h 2301"/>
              <a:gd name="T14" fmla="*/ 51 w 2041"/>
              <a:gd name="T15" fmla="*/ 1625 h 2301"/>
              <a:gd name="T16" fmla="*/ 51 w 2041"/>
              <a:gd name="T17" fmla="*/ 1625 h 2301"/>
              <a:gd name="T18" fmla="*/ 128 w 2041"/>
              <a:gd name="T19" fmla="*/ 1757 h 2301"/>
              <a:gd name="T20" fmla="*/ 944 w 2041"/>
              <a:gd name="T21" fmla="*/ 2228 h 2301"/>
              <a:gd name="T22" fmla="*/ 944 w 2041"/>
              <a:gd name="T23" fmla="*/ 2228 h 2301"/>
              <a:gd name="T24" fmla="*/ 1096 w 2041"/>
              <a:gd name="T25" fmla="*/ 2228 h 2301"/>
              <a:gd name="T26" fmla="*/ 1912 w 2041"/>
              <a:gd name="T27" fmla="*/ 1757 h 2301"/>
              <a:gd name="T28" fmla="*/ 1912 w 2041"/>
              <a:gd name="T29" fmla="*/ 1757 h 2301"/>
              <a:gd name="T30" fmla="*/ 1988 w 2041"/>
              <a:gd name="T31" fmla="*/ 1625 h 2301"/>
              <a:gd name="T32" fmla="*/ 1988 w 2041"/>
              <a:gd name="T33" fmla="*/ 685 h 2301"/>
              <a:gd name="T34" fmla="*/ 1988 w 2041"/>
              <a:gd name="T35" fmla="*/ 685 h 2301"/>
              <a:gd name="T36" fmla="*/ 1912 w 2041"/>
              <a:gd name="T37" fmla="*/ 552 h 2301"/>
              <a:gd name="T38" fmla="*/ 1096 w 2041"/>
              <a:gd name="T39" fmla="*/ 81 h 2301"/>
              <a:gd name="T40" fmla="*/ 1096 w 2041"/>
              <a:gd name="T41" fmla="*/ 81 h 2301"/>
              <a:gd name="T42" fmla="*/ 1020 w 2041"/>
              <a:gd name="T43" fmla="*/ 61 h 2301"/>
              <a:gd name="T44" fmla="*/ 1020 w 2041"/>
              <a:gd name="T45" fmla="*/ 2300 h 2301"/>
              <a:gd name="T46" fmla="*/ 1020 w 2041"/>
              <a:gd name="T47" fmla="*/ 2300 h 2301"/>
              <a:gd name="T48" fmla="*/ 918 w 2041"/>
              <a:gd name="T49" fmla="*/ 2272 h 2301"/>
              <a:gd name="T50" fmla="*/ 102 w 2041"/>
              <a:gd name="T51" fmla="*/ 1801 h 2301"/>
              <a:gd name="T52" fmla="*/ 102 w 2041"/>
              <a:gd name="T53" fmla="*/ 1801 h 2301"/>
              <a:gd name="T54" fmla="*/ 0 w 2041"/>
              <a:gd name="T55" fmla="*/ 1625 h 2301"/>
              <a:gd name="T56" fmla="*/ 0 w 2041"/>
              <a:gd name="T57" fmla="*/ 685 h 2301"/>
              <a:gd name="T58" fmla="*/ 0 w 2041"/>
              <a:gd name="T59" fmla="*/ 685 h 2301"/>
              <a:gd name="T60" fmla="*/ 102 w 2041"/>
              <a:gd name="T61" fmla="*/ 508 h 2301"/>
              <a:gd name="T62" fmla="*/ 918 w 2041"/>
              <a:gd name="T63" fmla="*/ 37 h 2301"/>
              <a:gd name="T64" fmla="*/ 918 w 2041"/>
              <a:gd name="T65" fmla="*/ 37 h 2301"/>
              <a:gd name="T66" fmla="*/ 918 w 2041"/>
              <a:gd name="T67" fmla="*/ 37 h 2301"/>
              <a:gd name="T68" fmla="*/ 1122 w 2041"/>
              <a:gd name="T69" fmla="*/ 37 h 2301"/>
              <a:gd name="T70" fmla="*/ 1937 w 2041"/>
              <a:gd name="T71" fmla="*/ 508 h 2301"/>
              <a:gd name="T72" fmla="*/ 1937 w 2041"/>
              <a:gd name="T73" fmla="*/ 508 h 2301"/>
              <a:gd name="T74" fmla="*/ 2040 w 2041"/>
              <a:gd name="T75" fmla="*/ 685 h 2301"/>
              <a:gd name="T76" fmla="*/ 2040 w 2041"/>
              <a:gd name="T77" fmla="*/ 1625 h 2301"/>
              <a:gd name="T78" fmla="*/ 2040 w 2041"/>
              <a:gd name="T79" fmla="*/ 1625 h 2301"/>
              <a:gd name="T80" fmla="*/ 1937 w 2041"/>
              <a:gd name="T81" fmla="*/ 1801 h 2301"/>
              <a:gd name="T82" fmla="*/ 1122 w 2041"/>
              <a:gd name="T83" fmla="*/ 2272 h 2301"/>
              <a:gd name="T84" fmla="*/ 1122 w 2041"/>
              <a:gd name="T85" fmla="*/ 2272 h 2301"/>
              <a:gd name="T86" fmla="*/ 1020 w 2041"/>
              <a:gd name="T87" fmla="*/ 2300 h 2301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</a:cxnLst>
            <a:rect l="0" t="0" r="r" b="b"/>
            <a:pathLst>
              <a:path w="2041" h="2301">
                <a:moveTo>
                  <a:pt x="1020" y="61"/>
                </a:moveTo>
                <a:lnTo>
                  <a:pt x="1020" y="61"/>
                </a:lnTo>
                <a:cubicBezTo>
                  <a:pt x="993" y="61"/>
                  <a:pt x="967" y="67"/>
                  <a:pt x="944" y="81"/>
                </a:cubicBezTo>
                <a:lnTo>
                  <a:pt x="944" y="81"/>
                </a:lnTo>
                <a:lnTo>
                  <a:pt x="128" y="552"/>
                </a:lnTo>
                <a:lnTo>
                  <a:pt x="128" y="552"/>
                </a:lnTo>
                <a:cubicBezTo>
                  <a:pt x="81" y="579"/>
                  <a:pt x="51" y="630"/>
                  <a:pt x="51" y="685"/>
                </a:cubicBezTo>
                <a:lnTo>
                  <a:pt x="51" y="1625"/>
                </a:lnTo>
                <a:lnTo>
                  <a:pt x="51" y="1625"/>
                </a:lnTo>
                <a:cubicBezTo>
                  <a:pt x="51" y="1680"/>
                  <a:pt x="81" y="1731"/>
                  <a:pt x="128" y="1757"/>
                </a:cubicBezTo>
                <a:lnTo>
                  <a:pt x="944" y="2228"/>
                </a:lnTo>
                <a:lnTo>
                  <a:pt x="944" y="2228"/>
                </a:lnTo>
                <a:cubicBezTo>
                  <a:pt x="991" y="2256"/>
                  <a:pt x="1049" y="2256"/>
                  <a:pt x="1096" y="2228"/>
                </a:cubicBezTo>
                <a:lnTo>
                  <a:pt x="1912" y="1757"/>
                </a:lnTo>
                <a:lnTo>
                  <a:pt x="1912" y="1757"/>
                </a:lnTo>
                <a:cubicBezTo>
                  <a:pt x="1959" y="1731"/>
                  <a:pt x="1988" y="1680"/>
                  <a:pt x="1988" y="1625"/>
                </a:cubicBezTo>
                <a:lnTo>
                  <a:pt x="1988" y="685"/>
                </a:lnTo>
                <a:lnTo>
                  <a:pt x="1988" y="685"/>
                </a:lnTo>
                <a:cubicBezTo>
                  <a:pt x="1988" y="630"/>
                  <a:pt x="1959" y="579"/>
                  <a:pt x="1912" y="552"/>
                </a:cubicBezTo>
                <a:lnTo>
                  <a:pt x="1096" y="81"/>
                </a:lnTo>
                <a:lnTo>
                  <a:pt x="1096" y="81"/>
                </a:lnTo>
                <a:cubicBezTo>
                  <a:pt x="1073" y="67"/>
                  <a:pt x="1046" y="61"/>
                  <a:pt x="1020" y="61"/>
                </a:cubicBezTo>
                <a:close/>
                <a:moveTo>
                  <a:pt x="1020" y="2300"/>
                </a:moveTo>
                <a:lnTo>
                  <a:pt x="1020" y="2300"/>
                </a:lnTo>
                <a:cubicBezTo>
                  <a:pt x="985" y="2300"/>
                  <a:pt x="949" y="2291"/>
                  <a:pt x="918" y="2272"/>
                </a:cubicBezTo>
                <a:lnTo>
                  <a:pt x="102" y="1801"/>
                </a:lnTo>
                <a:lnTo>
                  <a:pt x="102" y="1801"/>
                </a:lnTo>
                <a:cubicBezTo>
                  <a:pt x="39" y="1765"/>
                  <a:pt x="0" y="1697"/>
                  <a:pt x="0" y="1625"/>
                </a:cubicBezTo>
                <a:lnTo>
                  <a:pt x="0" y="685"/>
                </a:lnTo>
                <a:lnTo>
                  <a:pt x="0" y="685"/>
                </a:lnTo>
                <a:cubicBezTo>
                  <a:pt x="0" y="612"/>
                  <a:pt x="39" y="544"/>
                  <a:pt x="102" y="508"/>
                </a:cubicBezTo>
                <a:lnTo>
                  <a:pt x="918" y="37"/>
                </a:lnTo>
                <a:lnTo>
                  <a:pt x="918" y="37"/>
                </a:lnTo>
                <a:lnTo>
                  <a:pt x="918" y="37"/>
                </a:lnTo>
                <a:cubicBezTo>
                  <a:pt x="981" y="0"/>
                  <a:pt x="1059" y="0"/>
                  <a:pt x="1122" y="37"/>
                </a:cubicBezTo>
                <a:lnTo>
                  <a:pt x="1937" y="508"/>
                </a:lnTo>
                <a:lnTo>
                  <a:pt x="1937" y="508"/>
                </a:lnTo>
                <a:cubicBezTo>
                  <a:pt x="2000" y="544"/>
                  <a:pt x="2040" y="612"/>
                  <a:pt x="2040" y="685"/>
                </a:cubicBezTo>
                <a:lnTo>
                  <a:pt x="2040" y="1625"/>
                </a:lnTo>
                <a:lnTo>
                  <a:pt x="2040" y="1625"/>
                </a:lnTo>
                <a:cubicBezTo>
                  <a:pt x="2040" y="1697"/>
                  <a:pt x="2000" y="1765"/>
                  <a:pt x="1937" y="1801"/>
                </a:cubicBezTo>
                <a:lnTo>
                  <a:pt x="1122" y="2272"/>
                </a:lnTo>
                <a:lnTo>
                  <a:pt x="1122" y="2272"/>
                </a:lnTo>
                <a:cubicBezTo>
                  <a:pt x="1090" y="2291"/>
                  <a:pt x="1055" y="2300"/>
                  <a:pt x="1020" y="2300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67AE254E-FB7F-3C4D-A38A-956D6666F948}"/>
              </a:ext>
            </a:extLst>
          </p:cNvPr>
          <p:cNvSpPr>
            <a:spLocks noChangeArrowheads="1"/>
          </p:cNvSpPr>
          <p:nvPr/>
        </p:nvSpPr>
        <p:spPr bwMode="auto">
          <a:xfrm flipV="1">
            <a:off x="0" y="3435601"/>
            <a:ext cx="12192000" cy="60734"/>
          </a:xfrm>
          <a:prstGeom prst="rect">
            <a:avLst/>
          </a:prstGeom>
          <a:gradFill>
            <a:gsLst>
              <a:gs pos="15000">
                <a:schemeClr val="accent1"/>
              </a:gs>
              <a:gs pos="33000">
                <a:schemeClr val="accent2"/>
              </a:gs>
              <a:gs pos="66000">
                <a:schemeClr val="accent3"/>
              </a:gs>
              <a:gs pos="85000">
                <a:schemeClr val="accent4"/>
              </a:gs>
            </a:gsLst>
            <a:lin ang="0" scaled="0"/>
          </a:gradFill>
          <a:ln>
            <a:noFill/>
          </a:ln>
          <a:effectLst/>
        </p:spPr>
        <p:txBody>
          <a:bodyPr wrap="square" anchor="ctr">
            <a:noAutofit/>
          </a:bodyPr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53465871-77A8-4C44-0E5F-DD78E4681A97}"/>
              </a:ext>
            </a:extLst>
          </p:cNvPr>
          <p:cNvGrpSpPr/>
          <p:nvPr/>
        </p:nvGrpSpPr>
        <p:grpSpPr>
          <a:xfrm>
            <a:off x="1355928" y="3160998"/>
            <a:ext cx="608430" cy="608430"/>
            <a:chOff x="1355928" y="3197929"/>
            <a:chExt cx="608430" cy="608430"/>
          </a:xfrm>
        </p:grpSpPr>
        <p:sp>
          <p:nvSpPr>
            <p:cNvPr id="2" name="Freeform 7">
              <a:extLst>
                <a:ext uri="{FF2B5EF4-FFF2-40B4-BE49-F238E27FC236}">
                  <a16:creationId xmlns:a16="http://schemas.microsoft.com/office/drawing/2014/main" id="{AE849780-5BB2-2CCC-7753-9EC08AED18E8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355928" y="3197929"/>
              <a:ext cx="608430" cy="608430"/>
            </a:xfrm>
            <a:custGeom>
              <a:avLst/>
              <a:gdLst>
                <a:gd name="T0" fmla="*/ 229 w 459"/>
                <a:gd name="T1" fmla="*/ 0 h 459"/>
                <a:gd name="T2" fmla="*/ 229 w 459"/>
                <a:gd name="T3" fmla="*/ 0 h 459"/>
                <a:gd name="T4" fmla="*/ 458 w 459"/>
                <a:gd name="T5" fmla="*/ 229 h 459"/>
                <a:gd name="T6" fmla="*/ 458 w 459"/>
                <a:gd name="T7" fmla="*/ 229 h 459"/>
                <a:gd name="T8" fmla="*/ 229 w 459"/>
                <a:gd name="T9" fmla="*/ 458 h 459"/>
                <a:gd name="T10" fmla="*/ 229 w 459"/>
                <a:gd name="T11" fmla="*/ 458 h 459"/>
                <a:gd name="T12" fmla="*/ 0 w 459"/>
                <a:gd name="T13" fmla="*/ 229 h 459"/>
                <a:gd name="T14" fmla="*/ 0 w 459"/>
                <a:gd name="T15" fmla="*/ 229 h 459"/>
                <a:gd name="T16" fmla="*/ 229 w 459"/>
                <a:gd name="T17" fmla="*/ 0 h 4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59" h="459">
                  <a:moveTo>
                    <a:pt x="229" y="0"/>
                  </a:moveTo>
                  <a:lnTo>
                    <a:pt x="229" y="0"/>
                  </a:lnTo>
                  <a:cubicBezTo>
                    <a:pt x="356" y="0"/>
                    <a:pt x="458" y="103"/>
                    <a:pt x="458" y="229"/>
                  </a:cubicBezTo>
                  <a:lnTo>
                    <a:pt x="458" y="229"/>
                  </a:lnTo>
                  <a:cubicBezTo>
                    <a:pt x="458" y="356"/>
                    <a:pt x="356" y="458"/>
                    <a:pt x="229" y="458"/>
                  </a:cubicBezTo>
                  <a:lnTo>
                    <a:pt x="229" y="458"/>
                  </a:lnTo>
                  <a:cubicBezTo>
                    <a:pt x="103" y="458"/>
                    <a:pt x="0" y="356"/>
                    <a:pt x="0" y="229"/>
                  </a:cubicBezTo>
                  <a:lnTo>
                    <a:pt x="0" y="229"/>
                  </a:lnTo>
                  <a:cubicBezTo>
                    <a:pt x="0" y="103"/>
                    <a:pt x="103" y="0"/>
                    <a:pt x="229" y="0"/>
                  </a:cubicBezTo>
                </a:path>
              </a:pathLst>
            </a:custGeom>
            <a:solidFill>
              <a:schemeClr val="accent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  <p:sp>
          <p:nvSpPr>
            <p:cNvPr id="12" name="Freeform 7">
              <a:extLst>
                <a:ext uri="{FF2B5EF4-FFF2-40B4-BE49-F238E27FC236}">
                  <a16:creationId xmlns:a16="http://schemas.microsoft.com/office/drawing/2014/main" id="{1B094AAF-B0FB-4315-650C-631916205298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400289" y="3242290"/>
              <a:ext cx="519708" cy="519708"/>
            </a:xfrm>
            <a:custGeom>
              <a:avLst/>
              <a:gdLst>
                <a:gd name="T0" fmla="*/ 229 w 459"/>
                <a:gd name="T1" fmla="*/ 0 h 459"/>
                <a:gd name="T2" fmla="*/ 229 w 459"/>
                <a:gd name="T3" fmla="*/ 0 h 459"/>
                <a:gd name="T4" fmla="*/ 458 w 459"/>
                <a:gd name="T5" fmla="*/ 229 h 459"/>
                <a:gd name="T6" fmla="*/ 458 w 459"/>
                <a:gd name="T7" fmla="*/ 229 h 459"/>
                <a:gd name="T8" fmla="*/ 229 w 459"/>
                <a:gd name="T9" fmla="*/ 458 h 459"/>
                <a:gd name="T10" fmla="*/ 229 w 459"/>
                <a:gd name="T11" fmla="*/ 458 h 459"/>
                <a:gd name="T12" fmla="*/ 0 w 459"/>
                <a:gd name="T13" fmla="*/ 229 h 459"/>
                <a:gd name="T14" fmla="*/ 0 w 459"/>
                <a:gd name="T15" fmla="*/ 229 h 459"/>
                <a:gd name="T16" fmla="*/ 229 w 459"/>
                <a:gd name="T17" fmla="*/ 0 h 4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59" h="459">
                  <a:moveTo>
                    <a:pt x="229" y="0"/>
                  </a:moveTo>
                  <a:lnTo>
                    <a:pt x="229" y="0"/>
                  </a:lnTo>
                  <a:cubicBezTo>
                    <a:pt x="356" y="0"/>
                    <a:pt x="458" y="103"/>
                    <a:pt x="458" y="229"/>
                  </a:cubicBezTo>
                  <a:lnTo>
                    <a:pt x="458" y="229"/>
                  </a:lnTo>
                  <a:cubicBezTo>
                    <a:pt x="458" y="356"/>
                    <a:pt x="356" y="458"/>
                    <a:pt x="229" y="458"/>
                  </a:cubicBezTo>
                  <a:lnTo>
                    <a:pt x="229" y="458"/>
                  </a:lnTo>
                  <a:cubicBezTo>
                    <a:pt x="103" y="458"/>
                    <a:pt x="0" y="356"/>
                    <a:pt x="0" y="229"/>
                  </a:cubicBezTo>
                  <a:lnTo>
                    <a:pt x="0" y="229"/>
                  </a:lnTo>
                  <a:cubicBezTo>
                    <a:pt x="0" y="103"/>
                    <a:pt x="103" y="0"/>
                    <a:pt x="229" y="0"/>
                  </a:cubicBezTo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</p:grpSp>
      <p:grpSp>
        <p:nvGrpSpPr>
          <p:cNvPr id="30" name="Group 29">
            <a:extLst>
              <a:ext uri="{FF2B5EF4-FFF2-40B4-BE49-F238E27FC236}">
                <a16:creationId xmlns:a16="http://schemas.microsoft.com/office/drawing/2014/main" id="{3220ACEA-0B31-B2C3-4DDB-66D65A0885EE}"/>
              </a:ext>
            </a:extLst>
          </p:cNvPr>
          <p:cNvGrpSpPr/>
          <p:nvPr/>
        </p:nvGrpSpPr>
        <p:grpSpPr>
          <a:xfrm>
            <a:off x="4628806" y="3160998"/>
            <a:ext cx="608430" cy="608430"/>
            <a:chOff x="3453776" y="3150135"/>
            <a:chExt cx="608430" cy="608430"/>
          </a:xfrm>
        </p:grpSpPr>
        <p:sp>
          <p:nvSpPr>
            <p:cNvPr id="4" name="Freeform 7">
              <a:extLst>
                <a:ext uri="{FF2B5EF4-FFF2-40B4-BE49-F238E27FC236}">
                  <a16:creationId xmlns:a16="http://schemas.microsoft.com/office/drawing/2014/main" id="{4AD1342F-D31C-D676-1544-DF4CC697BE96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453776" y="3150135"/>
              <a:ext cx="608430" cy="608430"/>
            </a:xfrm>
            <a:custGeom>
              <a:avLst/>
              <a:gdLst>
                <a:gd name="T0" fmla="*/ 229 w 459"/>
                <a:gd name="T1" fmla="*/ 0 h 459"/>
                <a:gd name="T2" fmla="*/ 229 w 459"/>
                <a:gd name="T3" fmla="*/ 0 h 459"/>
                <a:gd name="T4" fmla="*/ 458 w 459"/>
                <a:gd name="T5" fmla="*/ 229 h 459"/>
                <a:gd name="T6" fmla="*/ 458 w 459"/>
                <a:gd name="T7" fmla="*/ 229 h 459"/>
                <a:gd name="T8" fmla="*/ 229 w 459"/>
                <a:gd name="T9" fmla="*/ 458 h 459"/>
                <a:gd name="T10" fmla="*/ 229 w 459"/>
                <a:gd name="T11" fmla="*/ 458 h 459"/>
                <a:gd name="T12" fmla="*/ 0 w 459"/>
                <a:gd name="T13" fmla="*/ 229 h 459"/>
                <a:gd name="T14" fmla="*/ 0 w 459"/>
                <a:gd name="T15" fmla="*/ 229 h 459"/>
                <a:gd name="T16" fmla="*/ 229 w 459"/>
                <a:gd name="T17" fmla="*/ 0 h 4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59" h="459">
                  <a:moveTo>
                    <a:pt x="229" y="0"/>
                  </a:moveTo>
                  <a:lnTo>
                    <a:pt x="229" y="0"/>
                  </a:lnTo>
                  <a:cubicBezTo>
                    <a:pt x="356" y="0"/>
                    <a:pt x="458" y="103"/>
                    <a:pt x="458" y="229"/>
                  </a:cubicBezTo>
                  <a:lnTo>
                    <a:pt x="458" y="229"/>
                  </a:lnTo>
                  <a:cubicBezTo>
                    <a:pt x="458" y="356"/>
                    <a:pt x="356" y="458"/>
                    <a:pt x="229" y="458"/>
                  </a:cubicBezTo>
                  <a:lnTo>
                    <a:pt x="229" y="458"/>
                  </a:lnTo>
                  <a:cubicBezTo>
                    <a:pt x="103" y="458"/>
                    <a:pt x="0" y="356"/>
                    <a:pt x="0" y="229"/>
                  </a:cubicBezTo>
                  <a:lnTo>
                    <a:pt x="0" y="229"/>
                  </a:lnTo>
                  <a:cubicBezTo>
                    <a:pt x="0" y="103"/>
                    <a:pt x="103" y="0"/>
                    <a:pt x="229" y="0"/>
                  </a:cubicBezTo>
                </a:path>
              </a:pathLst>
            </a:custGeom>
            <a:solidFill>
              <a:schemeClr val="accent2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  <p:sp>
          <p:nvSpPr>
            <p:cNvPr id="13" name="Freeform 7">
              <a:extLst>
                <a:ext uri="{FF2B5EF4-FFF2-40B4-BE49-F238E27FC236}">
                  <a16:creationId xmlns:a16="http://schemas.microsoft.com/office/drawing/2014/main" id="{946ECBDC-1391-A725-078F-AD9DAE9CA0CE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498137" y="3194496"/>
              <a:ext cx="519708" cy="519708"/>
            </a:xfrm>
            <a:custGeom>
              <a:avLst/>
              <a:gdLst>
                <a:gd name="T0" fmla="*/ 229 w 459"/>
                <a:gd name="T1" fmla="*/ 0 h 459"/>
                <a:gd name="T2" fmla="*/ 229 w 459"/>
                <a:gd name="T3" fmla="*/ 0 h 459"/>
                <a:gd name="T4" fmla="*/ 458 w 459"/>
                <a:gd name="T5" fmla="*/ 229 h 459"/>
                <a:gd name="T6" fmla="*/ 458 w 459"/>
                <a:gd name="T7" fmla="*/ 229 h 459"/>
                <a:gd name="T8" fmla="*/ 229 w 459"/>
                <a:gd name="T9" fmla="*/ 458 h 459"/>
                <a:gd name="T10" fmla="*/ 229 w 459"/>
                <a:gd name="T11" fmla="*/ 458 h 459"/>
                <a:gd name="T12" fmla="*/ 0 w 459"/>
                <a:gd name="T13" fmla="*/ 229 h 459"/>
                <a:gd name="T14" fmla="*/ 0 w 459"/>
                <a:gd name="T15" fmla="*/ 229 h 459"/>
                <a:gd name="T16" fmla="*/ 229 w 459"/>
                <a:gd name="T17" fmla="*/ 0 h 4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59" h="459">
                  <a:moveTo>
                    <a:pt x="229" y="0"/>
                  </a:moveTo>
                  <a:lnTo>
                    <a:pt x="229" y="0"/>
                  </a:lnTo>
                  <a:cubicBezTo>
                    <a:pt x="356" y="0"/>
                    <a:pt x="458" y="103"/>
                    <a:pt x="458" y="229"/>
                  </a:cubicBezTo>
                  <a:lnTo>
                    <a:pt x="458" y="229"/>
                  </a:lnTo>
                  <a:cubicBezTo>
                    <a:pt x="458" y="356"/>
                    <a:pt x="356" y="458"/>
                    <a:pt x="229" y="458"/>
                  </a:cubicBezTo>
                  <a:lnTo>
                    <a:pt x="229" y="458"/>
                  </a:lnTo>
                  <a:cubicBezTo>
                    <a:pt x="103" y="458"/>
                    <a:pt x="0" y="356"/>
                    <a:pt x="0" y="229"/>
                  </a:cubicBezTo>
                  <a:lnTo>
                    <a:pt x="0" y="229"/>
                  </a:lnTo>
                  <a:cubicBezTo>
                    <a:pt x="0" y="103"/>
                    <a:pt x="103" y="0"/>
                    <a:pt x="229" y="0"/>
                  </a:cubicBezTo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</p:grpSp>
      <p:grpSp>
        <p:nvGrpSpPr>
          <p:cNvPr id="29" name="Group 28">
            <a:extLst>
              <a:ext uri="{FF2B5EF4-FFF2-40B4-BE49-F238E27FC236}">
                <a16:creationId xmlns:a16="http://schemas.microsoft.com/office/drawing/2014/main" id="{2BDABB01-0C09-F522-5FB3-9DC210943FE7}"/>
              </a:ext>
            </a:extLst>
          </p:cNvPr>
          <p:cNvGrpSpPr/>
          <p:nvPr/>
        </p:nvGrpSpPr>
        <p:grpSpPr>
          <a:xfrm>
            <a:off x="7453792" y="3160998"/>
            <a:ext cx="608430" cy="608430"/>
            <a:chOff x="7997643" y="3263181"/>
            <a:chExt cx="608430" cy="608430"/>
          </a:xfrm>
        </p:grpSpPr>
        <p:sp>
          <p:nvSpPr>
            <p:cNvPr id="5" name="Freeform 7">
              <a:extLst>
                <a:ext uri="{FF2B5EF4-FFF2-40B4-BE49-F238E27FC236}">
                  <a16:creationId xmlns:a16="http://schemas.microsoft.com/office/drawing/2014/main" id="{40B64BE5-8CD7-2605-162C-5D07ACA02BD9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997643" y="3263181"/>
              <a:ext cx="608430" cy="608430"/>
            </a:xfrm>
            <a:custGeom>
              <a:avLst/>
              <a:gdLst>
                <a:gd name="T0" fmla="*/ 229 w 459"/>
                <a:gd name="T1" fmla="*/ 0 h 459"/>
                <a:gd name="T2" fmla="*/ 229 w 459"/>
                <a:gd name="T3" fmla="*/ 0 h 459"/>
                <a:gd name="T4" fmla="*/ 458 w 459"/>
                <a:gd name="T5" fmla="*/ 229 h 459"/>
                <a:gd name="T6" fmla="*/ 458 w 459"/>
                <a:gd name="T7" fmla="*/ 229 h 459"/>
                <a:gd name="T8" fmla="*/ 229 w 459"/>
                <a:gd name="T9" fmla="*/ 458 h 459"/>
                <a:gd name="T10" fmla="*/ 229 w 459"/>
                <a:gd name="T11" fmla="*/ 458 h 459"/>
                <a:gd name="T12" fmla="*/ 0 w 459"/>
                <a:gd name="T13" fmla="*/ 229 h 459"/>
                <a:gd name="T14" fmla="*/ 0 w 459"/>
                <a:gd name="T15" fmla="*/ 229 h 459"/>
                <a:gd name="T16" fmla="*/ 229 w 459"/>
                <a:gd name="T17" fmla="*/ 0 h 4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59" h="459">
                  <a:moveTo>
                    <a:pt x="229" y="0"/>
                  </a:moveTo>
                  <a:lnTo>
                    <a:pt x="229" y="0"/>
                  </a:lnTo>
                  <a:cubicBezTo>
                    <a:pt x="356" y="0"/>
                    <a:pt x="458" y="103"/>
                    <a:pt x="458" y="229"/>
                  </a:cubicBezTo>
                  <a:lnTo>
                    <a:pt x="458" y="229"/>
                  </a:lnTo>
                  <a:cubicBezTo>
                    <a:pt x="458" y="356"/>
                    <a:pt x="356" y="458"/>
                    <a:pt x="229" y="458"/>
                  </a:cubicBezTo>
                  <a:lnTo>
                    <a:pt x="229" y="458"/>
                  </a:lnTo>
                  <a:cubicBezTo>
                    <a:pt x="103" y="458"/>
                    <a:pt x="0" y="356"/>
                    <a:pt x="0" y="229"/>
                  </a:cubicBezTo>
                  <a:lnTo>
                    <a:pt x="0" y="229"/>
                  </a:lnTo>
                  <a:cubicBezTo>
                    <a:pt x="0" y="103"/>
                    <a:pt x="103" y="0"/>
                    <a:pt x="229" y="0"/>
                  </a:cubicBezTo>
                </a:path>
              </a:pathLst>
            </a:custGeom>
            <a:solidFill>
              <a:schemeClr val="accent3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  <p:sp>
          <p:nvSpPr>
            <p:cNvPr id="14" name="Freeform 7">
              <a:extLst>
                <a:ext uri="{FF2B5EF4-FFF2-40B4-BE49-F238E27FC236}">
                  <a16:creationId xmlns:a16="http://schemas.microsoft.com/office/drawing/2014/main" id="{3278C782-9B19-769D-7ED1-18F6B977DD1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8046173" y="3307542"/>
              <a:ext cx="519708" cy="519708"/>
            </a:xfrm>
            <a:custGeom>
              <a:avLst/>
              <a:gdLst>
                <a:gd name="T0" fmla="*/ 229 w 459"/>
                <a:gd name="T1" fmla="*/ 0 h 459"/>
                <a:gd name="T2" fmla="*/ 229 w 459"/>
                <a:gd name="T3" fmla="*/ 0 h 459"/>
                <a:gd name="T4" fmla="*/ 458 w 459"/>
                <a:gd name="T5" fmla="*/ 229 h 459"/>
                <a:gd name="T6" fmla="*/ 458 w 459"/>
                <a:gd name="T7" fmla="*/ 229 h 459"/>
                <a:gd name="T8" fmla="*/ 229 w 459"/>
                <a:gd name="T9" fmla="*/ 458 h 459"/>
                <a:gd name="T10" fmla="*/ 229 w 459"/>
                <a:gd name="T11" fmla="*/ 458 h 459"/>
                <a:gd name="T12" fmla="*/ 0 w 459"/>
                <a:gd name="T13" fmla="*/ 229 h 459"/>
                <a:gd name="T14" fmla="*/ 0 w 459"/>
                <a:gd name="T15" fmla="*/ 229 h 459"/>
                <a:gd name="T16" fmla="*/ 229 w 459"/>
                <a:gd name="T17" fmla="*/ 0 h 4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59" h="459">
                  <a:moveTo>
                    <a:pt x="229" y="0"/>
                  </a:moveTo>
                  <a:lnTo>
                    <a:pt x="229" y="0"/>
                  </a:lnTo>
                  <a:cubicBezTo>
                    <a:pt x="356" y="0"/>
                    <a:pt x="458" y="103"/>
                    <a:pt x="458" y="229"/>
                  </a:cubicBezTo>
                  <a:lnTo>
                    <a:pt x="458" y="229"/>
                  </a:lnTo>
                  <a:cubicBezTo>
                    <a:pt x="458" y="356"/>
                    <a:pt x="356" y="458"/>
                    <a:pt x="229" y="458"/>
                  </a:cubicBezTo>
                  <a:lnTo>
                    <a:pt x="229" y="458"/>
                  </a:lnTo>
                  <a:cubicBezTo>
                    <a:pt x="103" y="458"/>
                    <a:pt x="0" y="356"/>
                    <a:pt x="0" y="229"/>
                  </a:cubicBezTo>
                  <a:lnTo>
                    <a:pt x="0" y="229"/>
                  </a:lnTo>
                  <a:cubicBezTo>
                    <a:pt x="0" y="103"/>
                    <a:pt x="103" y="0"/>
                    <a:pt x="229" y="0"/>
                  </a:cubicBezTo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</p:grpSp>
      <p:grpSp>
        <p:nvGrpSpPr>
          <p:cNvPr id="32" name="Group 31">
            <a:extLst>
              <a:ext uri="{FF2B5EF4-FFF2-40B4-BE49-F238E27FC236}">
                <a16:creationId xmlns:a16="http://schemas.microsoft.com/office/drawing/2014/main" id="{EC9ADDB5-7B4E-6B9D-34C0-1C6E5035130D}"/>
              </a:ext>
            </a:extLst>
          </p:cNvPr>
          <p:cNvGrpSpPr/>
          <p:nvPr/>
        </p:nvGrpSpPr>
        <p:grpSpPr>
          <a:xfrm>
            <a:off x="10566133" y="3160998"/>
            <a:ext cx="608430" cy="608430"/>
            <a:chOff x="10566133" y="3385316"/>
            <a:chExt cx="608430" cy="608430"/>
          </a:xfrm>
        </p:grpSpPr>
        <p:sp>
          <p:nvSpPr>
            <p:cNvPr id="6" name="Freeform 7">
              <a:extLst>
                <a:ext uri="{FF2B5EF4-FFF2-40B4-BE49-F238E27FC236}">
                  <a16:creationId xmlns:a16="http://schemas.microsoft.com/office/drawing/2014/main" id="{CFD90835-6179-F563-32F4-D5E3D3228C1F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0566133" y="3385316"/>
              <a:ext cx="608430" cy="608430"/>
            </a:xfrm>
            <a:custGeom>
              <a:avLst/>
              <a:gdLst>
                <a:gd name="T0" fmla="*/ 229 w 459"/>
                <a:gd name="T1" fmla="*/ 0 h 459"/>
                <a:gd name="T2" fmla="*/ 229 w 459"/>
                <a:gd name="T3" fmla="*/ 0 h 459"/>
                <a:gd name="T4" fmla="*/ 458 w 459"/>
                <a:gd name="T5" fmla="*/ 229 h 459"/>
                <a:gd name="T6" fmla="*/ 458 w 459"/>
                <a:gd name="T7" fmla="*/ 229 h 459"/>
                <a:gd name="T8" fmla="*/ 229 w 459"/>
                <a:gd name="T9" fmla="*/ 458 h 459"/>
                <a:gd name="T10" fmla="*/ 229 w 459"/>
                <a:gd name="T11" fmla="*/ 458 h 459"/>
                <a:gd name="T12" fmla="*/ 0 w 459"/>
                <a:gd name="T13" fmla="*/ 229 h 459"/>
                <a:gd name="T14" fmla="*/ 0 w 459"/>
                <a:gd name="T15" fmla="*/ 229 h 459"/>
                <a:gd name="T16" fmla="*/ 229 w 459"/>
                <a:gd name="T17" fmla="*/ 0 h 4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59" h="459">
                  <a:moveTo>
                    <a:pt x="229" y="0"/>
                  </a:moveTo>
                  <a:lnTo>
                    <a:pt x="229" y="0"/>
                  </a:lnTo>
                  <a:cubicBezTo>
                    <a:pt x="356" y="0"/>
                    <a:pt x="458" y="103"/>
                    <a:pt x="458" y="229"/>
                  </a:cubicBezTo>
                  <a:lnTo>
                    <a:pt x="458" y="229"/>
                  </a:lnTo>
                  <a:cubicBezTo>
                    <a:pt x="458" y="356"/>
                    <a:pt x="356" y="458"/>
                    <a:pt x="229" y="458"/>
                  </a:cubicBezTo>
                  <a:lnTo>
                    <a:pt x="229" y="458"/>
                  </a:lnTo>
                  <a:cubicBezTo>
                    <a:pt x="103" y="458"/>
                    <a:pt x="0" y="356"/>
                    <a:pt x="0" y="229"/>
                  </a:cubicBezTo>
                  <a:lnTo>
                    <a:pt x="0" y="229"/>
                  </a:lnTo>
                  <a:cubicBezTo>
                    <a:pt x="0" y="103"/>
                    <a:pt x="103" y="0"/>
                    <a:pt x="229" y="0"/>
                  </a:cubicBezTo>
                </a:path>
              </a:pathLst>
            </a:custGeom>
            <a:solidFill>
              <a:schemeClr val="accent4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  <p:sp>
          <p:nvSpPr>
            <p:cNvPr id="15" name="Freeform 7">
              <a:extLst>
                <a:ext uri="{FF2B5EF4-FFF2-40B4-BE49-F238E27FC236}">
                  <a16:creationId xmlns:a16="http://schemas.microsoft.com/office/drawing/2014/main" id="{5A2CED5D-12CC-2B26-B5C1-742B303B0192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10610494" y="3429677"/>
              <a:ext cx="519708" cy="519708"/>
            </a:xfrm>
            <a:custGeom>
              <a:avLst/>
              <a:gdLst>
                <a:gd name="T0" fmla="*/ 229 w 459"/>
                <a:gd name="T1" fmla="*/ 0 h 459"/>
                <a:gd name="T2" fmla="*/ 229 w 459"/>
                <a:gd name="T3" fmla="*/ 0 h 459"/>
                <a:gd name="T4" fmla="*/ 458 w 459"/>
                <a:gd name="T5" fmla="*/ 229 h 459"/>
                <a:gd name="T6" fmla="*/ 458 w 459"/>
                <a:gd name="T7" fmla="*/ 229 h 459"/>
                <a:gd name="T8" fmla="*/ 229 w 459"/>
                <a:gd name="T9" fmla="*/ 458 h 459"/>
                <a:gd name="T10" fmla="*/ 229 w 459"/>
                <a:gd name="T11" fmla="*/ 458 h 459"/>
                <a:gd name="T12" fmla="*/ 0 w 459"/>
                <a:gd name="T13" fmla="*/ 229 h 459"/>
                <a:gd name="T14" fmla="*/ 0 w 459"/>
                <a:gd name="T15" fmla="*/ 229 h 459"/>
                <a:gd name="T16" fmla="*/ 229 w 459"/>
                <a:gd name="T17" fmla="*/ 0 h 4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59" h="459">
                  <a:moveTo>
                    <a:pt x="229" y="0"/>
                  </a:moveTo>
                  <a:lnTo>
                    <a:pt x="229" y="0"/>
                  </a:lnTo>
                  <a:cubicBezTo>
                    <a:pt x="356" y="0"/>
                    <a:pt x="458" y="103"/>
                    <a:pt x="458" y="229"/>
                  </a:cubicBezTo>
                  <a:lnTo>
                    <a:pt x="458" y="229"/>
                  </a:lnTo>
                  <a:cubicBezTo>
                    <a:pt x="458" y="356"/>
                    <a:pt x="356" y="458"/>
                    <a:pt x="229" y="458"/>
                  </a:cubicBezTo>
                  <a:lnTo>
                    <a:pt x="229" y="458"/>
                  </a:lnTo>
                  <a:cubicBezTo>
                    <a:pt x="103" y="458"/>
                    <a:pt x="0" y="356"/>
                    <a:pt x="0" y="229"/>
                  </a:cubicBezTo>
                  <a:lnTo>
                    <a:pt x="0" y="229"/>
                  </a:lnTo>
                  <a:cubicBezTo>
                    <a:pt x="0" y="103"/>
                    <a:pt x="103" y="0"/>
                    <a:pt x="229" y="0"/>
                  </a:cubicBezTo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</p:grpSp>
      <p:sp>
        <p:nvSpPr>
          <p:cNvPr id="16" name="TextBox 15">
            <a:extLst>
              <a:ext uri="{FF2B5EF4-FFF2-40B4-BE49-F238E27FC236}">
                <a16:creationId xmlns:a16="http://schemas.microsoft.com/office/drawing/2014/main" id="{A9AD1D88-08DD-E484-157B-0995921D85A2}"/>
              </a:ext>
            </a:extLst>
          </p:cNvPr>
          <p:cNvSpPr txBox="1"/>
          <p:nvPr/>
        </p:nvSpPr>
        <p:spPr>
          <a:xfrm>
            <a:off x="1025815" y="1712254"/>
            <a:ext cx="1095172" cy="584775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2016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3C01109B-DC05-B9B6-F6FF-1BAAA13A8C9E}"/>
              </a:ext>
            </a:extLst>
          </p:cNvPr>
          <p:cNvSpPr txBox="1"/>
          <p:nvPr/>
        </p:nvSpPr>
        <p:spPr>
          <a:xfrm>
            <a:off x="4382241" y="1654219"/>
            <a:ext cx="1095173" cy="584775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2018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7346B84D-8D8E-0206-3D98-91B51277359F}"/>
              </a:ext>
            </a:extLst>
          </p:cNvPr>
          <p:cNvSpPr txBox="1"/>
          <p:nvPr/>
        </p:nvSpPr>
        <p:spPr>
          <a:xfrm>
            <a:off x="7200729" y="1630544"/>
            <a:ext cx="1095172" cy="584775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2020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EA4605E1-FBE7-6D05-C3DA-FAFDE60D49C7}"/>
              </a:ext>
            </a:extLst>
          </p:cNvPr>
          <p:cNvSpPr txBox="1"/>
          <p:nvPr/>
        </p:nvSpPr>
        <p:spPr>
          <a:xfrm>
            <a:off x="10322762" y="1613260"/>
            <a:ext cx="1095172" cy="584775"/>
          </a:xfrm>
          <a:prstGeom prst="rect">
            <a:avLst/>
          </a:prstGeom>
          <a:noFill/>
        </p:spPr>
        <p:txBody>
          <a:bodyPr wrap="none" rtlCol="0" anchor="ctr">
            <a:spAutoFit/>
          </a:bodyPr>
          <a:lstStyle/>
          <a:p>
            <a:pPr algn="ctr"/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2022</a:t>
            </a:r>
          </a:p>
        </p:txBody>
      </p:sp>
      <p:sp>
        <p:nvSpPr>
          <p:cNvPr id="20" name="Subtitle 2">
            <a:extLst>
              <a:ext uri="{FF2B5EF4-FFF2-40B4-BE49-F238E27FC236}">
                <a16:creationId xmlns:a16="http://schemas.microsoft.com/office/drawing/2014/main" id="{3C20D768-44C0-1164-D246-D18D7229F4FD}"/>
              </a:ext>
            </a:extLst>
          </p:cNvPr>
          <p:cNvSpPr txBox="1">
            <a:spLocks/>
          </p:cNvSpPr>
          <p:nvPr/>
        </p:nvSpPr>
        <p:spPr>
          <a:xfrm>
            <a:off x="774066" y="4479710"/>
            <a:ext cx="1877437" cy="1169551"/>
          </a:xfrm>
          <a:prstGeom prst="rect">
            <a:avLst/>
          </a:prstGeom>
        </p:spPr>
        <p:txBody>
          <a:bodyPr vert="horz" wrap="square" lIns="91440" tIns="45720" rIns="91440" bIns="45720" rtlCol="0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traditional.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5679588E-BF7D-2118-E6E9-C38A00351351}"/>
              </a:ext>
            </a:extLst>
          </p:cNvPr>
          <p:cNvSpPr txBox="1"/>
          <p:nvPr/>
        </p:nvSpPr>
        <p:spPr>
          <a:xfrm>
            <a:off x="774066" y="4063134"/>
            <a:ext cx="1877437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ct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 01</a:t>
            </a:r>
          </a:p>
        </p:txBody>
      </p:sp>
      <p:sp>
        <p:nvSpPr>
          <p:cNvPr id="28" name="Freeform 1">
            <a:extLst>
              <a:ext uri="{FF2B5EF4-FFF2-40B4-BE49-F238E27FC236}">
                <a16:creationId xmlns:a16="http://schemas.microsoft.com/office/drawing/2014/main" id="{EE0CD6AF-F358-B4DC-5BC5-F39123E5BE59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4118780" y="1048427"/>
            <a:ext cx="1622096" cy="1828800"/>
          </a:xfrm>
          <a:custGeom>
            <a:avLst/>
            <a:gdLst>
              <a:gd name="T0" fmla="*/ 1019 w 2040"/>
              <a:gd name="T1" fmla="*/ 60 h 2300"/>
              <a:gd name="T2" fmla="*/ 1019 w 2040"/>
              <a:gd name="T3" fmla="*/ 60 h 2300"/>
              <a:gd name="T4" fmla="*/ 943 w 2040"/>
              <a:gd name="T5" fmla="*/ 80 h 2300"/>
              <a:gd name="T6" fmla="*/ 127 w 2040"/>
              <a:gd name="T7" fmla="*/ 551 h 2300"/>
              <a:gd name="T8" fmla="*/ 127 w 2040"/>
              <a:gd name="T9" fmla="*/ 551 h 2300"/>
              <a:gd name="T10" fmla="*/ 50 w 2040"/>
              <a:gd name="T11" fmla="*/ 684 h 2300"/>
              <a:gd name="T12" fmla="*/ 50 w 2040"/>
              <a:gd name="T13" fmla="*/ 1624 h 2300"/>
              <a:gd name="T14" fmla="*/ 50 w 2040"/>
              <a:gd name="T15" fmla="*/ 1624 h 2300"/>
              <a:gd name="T16" fmla="*/ 127 w 2040"/>
              <a:gd name="T17" fmla="*/ 1756 h 2300"/>
              <a:gd name="T18" fmla="*/ 943 w 2040"/>
              <a:gd name="T19" fmla="*/ 2227 h 2300"/>
              <a:gd name="T20" fmla="*/ 943 w 2040"/>
              <a:gd name="T21" fmla="*/ 2227 h 2300"/>
              <a:gd name="T22" fmla="*/ 1095 w 2040"/>
              <a:gd name="T23" fmla="*/ 2227 h 2300"/>
              <a:gd name="T24" fmla="*/ 1911 w 2040"/>
              <a:gd name="T25" fmla="*/ 1756 h 2300"/>
              <a:gd name="T26" fmla="*/ 1911 w 2040"/>
              <a:gd name="T27" fmla="*/ 1756 h 2300"/>
              <a:gd name="T28" fmla="*/ 1987 w 2040"/>
              <a:gd name="T29" fmla="*/ 1624 h 2300"/>
              <a:gd name="T30" fmla="*/ 1987 w 2040"/>
              <a:gd name="T31" fmla="*/ 684 h 2300"/>
              <a:gd name="T32" fmla="*/ 1987 w 2040"/>
              <a:gd name="T33" fmla="*/ 684 h 2300"/>
              <a:gd name="T34" fmla="*/ 1911 w 2040"/>
              <a:gd name="T35" fmla="*/ 551 h 2300"/>
              <a:gd name="T36" fmla="*/ 1095 w 2040"/>
              <a:gd name="T37" fmla="*/ 80 h 2300"/>
              <a:gd name="T38" fmla="*/ 1095 w 2040"/>
              <a:gd name="T39" fmla="*/ 80 h 2300"/>
              <a:gd name="T40" fmla="*/ 1019 w 2040"/>
              <a:gd name="T41" fmla="*/ 60 h 2300"/>
              <a:gd name="T42" fmla="*/ 1019 w 2040"/>
              <a:gd name="T43" fmla="*/ 2299 h 2300"/>
              <a:gd name="T44" fmla="*/ 1019 w 2040"/>
              <a:gd name="T45" fmla="*/ 2299 h 2300"/>
              <a:gd name="T46" fmla="*/ 917 w 2040"/>
              <a:gd name="T47" fmla="*/ 2271 h 2300"/>
              <a:gd name="T48" fmla="*/ 101 w 2040"/>
              <a:gd name="T49" fmla="*/ 1800 h 2300"/>
              <a:gd name="T50" fmla="*/ 101 w 2040"/>
              <a:gd name="T51" fmla="*/ 1800 h 2300"/>
              <a:gd name="T52" fmla="*/ 0 w 2040"/>
              <a:gd name="T53" fmla="*/ 1624 h 2300"/>
              <a:gd name="T54" fmla="*/ 0 w 2040"/>
              <a:gd name="T55" fmla="*/ 684 h 2300"/>
              <a:gd name="T56" fmla="*/ 0 w 2040"/>
              <a:gd name="T57" fmla="*/ 684 h 2300"/>
              <a:gd name="T58" fmla="*/ 101 w 2040"/>
              <a:gd name="T59" fmla="*/ 507 h 2300"/>
              <a:gd name="T60" fmla="*/ 917 w 2040"/>
              <a:gd name="T61" fmla="*/ 36 h 2300"/>
              <a:gd name="T62" fmla="*/ 917 w 2040"/>
              <a:gd name="T63" fmla="*/ 36 h 2300"/>
              <a:gd name="T64" fmla="*/ 1121 w 2040"/>
              <a:gd name="T65" fmla="*/ 36 h 2300"/>
              <a:gd name="T66" fmla="*/ 1937 w 2040"/>
              <a:gd name="T67" fmla="*/ 507 h 2300"/>
              <a:gd name="T68" fmla="*/ 1937 w 2040"/>
              <a:gd name="T69" fmla="*/ 507 h 2300"/>
              <a:gd name="T70" fmla="*/ 2039 w 2040"/>
              <a:gd name="T71" fmla="*/ 684 h 2300"/>
              <a:gd name="T72" fmla="*/ 2039 w 2040"/>
              <a:gd name="T73" fmla="*/ 1624 h 2300"/>
              <a:gd name="T74" fmla="*/ 2039 w 2040"/>
              <a:gd name="T75" fmla="*/ 1624 h 2300"/>
              <a:gd name="T76" fmla="*/ 1937 w 2040"/>
              <a:gd name="T77" fmla="*/ 1800 h 2300"/>
              <a:gd name="T78" fmla="*/ 1121 w 2040"/>
              <a:gd name="T79" fmla="*/ 2271 h 2300"/>
              <a:gd name="T80" fmla="*/ 1121 w 2040"/>
              <a:gd name="T81" fmla="*/ 2271 h 2300"/>
              <a:gd name="T82" fmla="*/ 1019 w 2040"/>
              <a:gd name="T83" fmla="*/ 2299 h 23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</a:cxnLst>
            <a:rect l="0" t="0" r="r" b="b"/>
            <a:pathLst>
              <a:path w="2040" h="2300">
                <a:moveTo>
                  <a:pt x="1019" y="60"/>
                </a:moveTo>
                <a:lnTo>
                  <a:pt x="1019" y="60"/>
                </a:lnTo>
                <a:cubicBezTo>
                  <a:pt x="992" y="60"/>
                  <a:pt x="966" y="66"/>
                  <a:pt x="943" y="80"/>
                </a:cubicBezTo>
                <a:lnTo>
                  <a:pt x="127" y="551"/>
                </a:lnTo>
                <a:lnTo>
                  <a:pt x="127" y="551"/>
                </a:lnTo>
                <a:cubicBezTo>
                  <a:pt x="80" y="578"/>
                  <a:pt x="50" y="629"/>
                  <a:pt x="50" y="684"/>
                </a:cubicBezTo>
                <a:lnTo>
                  <a:pt x="50" y="1624"/>
                </a:lnTo>
                <a:lnTo>
                  <a:pt x="50" y="1624"/>
                </a:lnTo>
                <a:cubicBezTo>
                  <a:pt x="50" y="1679"/>
                  <a:pt x="80" y="1730"/>
                  <a:pt x="127" y="1756"/>
                </a:cubicBezTo>
                <a:lnTo>
                  <a:pt x="943" y="2227"/>
                </a:lnTo>
                <a:lnTo>
                  <a:pt x="943" y="2227"/>
                </a:lnTo>
                <a:cubicBezTo>
                  <a:pt x="990" y="2255"/>
                  <a:pt x="1048" y="2255"/>
                  <a:pt x="1095" y="2227"/>
                </a:cubicBezTo>
                <a:lnTo>
                  <a:pt x="1911" y="1756"/>
                </a:lnTo>
                <a:lnTo>
                  <a:pt x="1911" y="1756"/>
                </a:lnTo>
                <a:cubicBezTo>
                  <a:pt x="1959" y="1730"/>
                  <a:pt x="1987" y="1679"/>
                  <a:pt x="1987" y="1624"/>
                </a:cubicBezTo>
                <a:lnTo>
                  <a:pt x="1987" y="684"/>
                </a:lnTo>
                <a:lnTo>
                  <a:pt x="1987" y="684"/>
                </a:lnTo>
                <a:cubicBezTo>
                  <a:pt x="1987" y="629"/>
                  <a:pt x="1959" y="578"/>
                  <a:pt x="1911" y="551"/>
                </a:cubicBezTo>
                <a:lnTo>
                  <a:pt x="1095" y="80"/>
                </a:lnTo>
                <a:lnTo>
                  <a:pt x="1095" y="80"/>
                </a:lnTo>
                <a:cubicBezTo>
                  <a:pt x="1072" y="66"/>
                  <a:pt x="1045" y="60"/>
                  <a:pt x="1019" y="60"/>
                </a:cubicBezTo>
                <a:close/>
                <a:moveTo>
                  <a:pt x="1019" y="2299"/>
                </a:moveTo>
                <a:lnTo>
                  <a:pt x="1019" y="2299"/>
                </a:lnTo>
                <a:cubicBezTo>
                  <a:pt x="984" y="2299"/>
                  <a:pt x="948" y="2290"/>
                  <a:pt x="917" y="2271"/>
                </a:cubicBezTo>
                <a:lnTo>
                  <a:pt x="101" y="1800"/>
                </a:lnTo>
                <a:lnTo>
                  <a:pt x="101" y="1800"/>
                </a:lnTo>
                <a:cubicBezTo>
                  <a:pt x="38" y="1764"/>
                  <a:pt x="0" y="1696"/>
                  <a:pt x="0" y="1624"/>
                </a:cubicBezTo>
                <a:lnTo>
                  <a:pt x="0" y="684"/>
                </a:lnTo>
                <a:lnTo>
                  <a:pt x="0" y="684"/>
                </a:lnTo>
                <a:cubicBezTo>
                  <a:pt x="0" y="611"/>
                  <a:pt x="38" y="543"/>
                  <a:pt x="101" y="507"/>
                </a:cubicBezTo>
                <a:lnTo>
                  <a:pt x="917" y="36"/>
                </a:lnTo>
                <a:lnTo>
                  <a:pt x="917" y="36"/>
                </a:lnTo>
                <a:cubicBezTo>
                  <a:pt x="980" y="0"/>
                  <a:pt x="1058" y="0"/>
                  <a:pt x="1121" y="36"/>
                </a:cubicBezTo>
                <a:lnTo>
                  <a:pt x="1937" y="507"/>
                </a:lnTo>
                <a:lnTo>
                  <a:pt x="1937" y="507"/>
                </a:lnTo>
                <a:cubicBezTo>
                  <a:pt x="2000" y="543"/>
                  <a:pt x="2039" y="611"/>
                  <a:pt x="2039" y="684"/>
                </a:cubicBezTo>
                <a:lnTo>
                  <a:pt x="2039" y="1624"/>
                </a:lnTo>
                <a:lnTo>
                  <a:pt x="2039" y="1624"/>
                </a:lnTo>
                <a:cubicBezTo>
                  <a:pt x="2039" y="1696"/>
                  <a:pt x="2000" y="1764"/>
                  <a:pt x="1937" y="1800"/>
                </a:cubicBezTo>
                <a:lnTo>
                  <a:pt x="1121" y="2271"/>
                </a:lnTo>
                <a:lnTo>
                  <a:pt x="1121" y="2271"/>
                </a:lnTo>
                <a:cubicBezTo>
                  <a:pt x="1089" y="2290"/>
                  <a:pt x="1054" y="2299"/>
                  <a:pt x="1019" y="2299"/>
                </a:cubicBezTo>
                <a:close/>
              </a:path>
            </a:pathLst>
          </a:custGeom>
          <a:solidFill>
            <a:srgbClr val="6FA287"/>
          </a:solidFill>
          <a:ln>
            <a:solidFill>
              <a:srgbClr val="6FA287"/>
            </a:solidFill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33" name="Subtitle 2">
            <a:extLst>
              <a:ext uri="{FF2B5EF4-FFF2-40B4-BE49-F238E27FC236}">
                <a16:creationId xmlns:a16="http://schemas.microsoft.com/office/drawing/2014/main" id="{F0CCEC2E-6F2B-0373-0FAE-AA5930E62C92}"/>
              </a:ext>
            </a:extLst>
          </p:cNvPr>
          <p:cNvSpPr txBox="1">
            <a:spLocks/>
          </p:cNvSpPr>
          <p:nvPr/>
        </p:nvSpPr>
        <p:spPr>
          <a:xfrm>
            <a:off x="3971116" y="4479710"/>
            <a:ext cx="1877437" cy="1169551"/>
          </a:xfrm>
          <a:prstGeom prst="rect">
            <a:avLst/>
          </a:prstGeom>
        </p:spPr>
        <p:txBody>
          <a:bodyPr vert="horz" wrap="square" lIns="91440" tIns="45720" rIns="91440" bIns="45720" rtlCol="0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traditional.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8BB1EB7D-5ADE-763D-D25A-27E19AEBB356}"/>
              </a:ext>
            </a:extLst>
          </p:cNvPr>
          <p:cNvSpPr txBox="1"/>
          <p:nvPr/>
        </p:nvSpPr>
        <p:spPr>
          <a:xfrm>
            <a:off x="3971116" y="4063134"/>
            <a:ext cx="187743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ct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 02</a:t>
            </a:r>
          </a:p>
        </p:txBody>
      </p:sp>
      <p:sp>
        <p:nvSpPr>
          <p:cNvPr id="35" name="Subtitle 2">
            <a:extLst>
              <a:ext uri="{FF2B5EF4-FFF2-40B4-BE49-F238E27FC236}">
                <a16:creationId xmlns:a16="http://schemas.microsoft.com/office/drawing/2014/main" id="{C84CB4D4-DD7C-61EC-929B-A7CDDC22DF85}"/>
              </a:ext>
            </a:extLst>
          </p:cNvPr>
          <p:cNvSpPr txBox="1">
            <a:spLocks/>
          </p:cNvSpPr>
          <p:nvPr/>
        </p:nvSpPr>
        <p:spPr>
          <a:xfrm>
            <a:off x="6937267" y="4479710"/>
            <a:ext cx="1877437" cy="1169551"/>
          </a:xfrm>
          <a:prstGeom prst="rect">
            <a:avLst/>
          </a:prstGeom>
        </p:spPr>
        <p:txBody>
          <a:bodyPr vert="horz" wrap="square" lIns="91440" tIns="45720" rIns="91440" bIns="45720" rtlCol="0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traditional.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AF22CE74-B2E8-302A-3B51-5B4C0F4BFB26}"/>
              </a:ext>
            </a:extLst>
          </p:cNvPr>
          <p:cNvSpPr txBox="1"/>
          <p:nvPr/>
        </p:nvSpPr>
        <p:spPr>
          <a:xfrm>
            <a:off x="6937267" y="4063134"/>
            <a:ext cx="187743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ct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 03</a:t>
            </a:r>
          </a:p>
        </p:txBody>
      </p:sp>
      <p:sp>
        <p:nvSpPr>
          <p:cNvPr id="37" name="Subtitle 2">
            <a:extLst>
              <a:ext uri="{FF2B5EF4-FFF2-40B4-BE49-F238E27FC236}">
                <a16:creationId xmlns:a16="http://schemas.microsoft.com/office/drawing/2014/main" id="{C698092F-4F76-2AE6-10D2-E7BF3A1EBF09}"/>
              </a:ext>
            </a:extLst>
          </p:cNvPr>
          <p:cNvSpPr txBox="1">
            <a:spLocks/>
          </p:cNvSpPr>
          <p:nvPr/>
        </p:nvSpPr>
        <p:spPr>
          <a:xfrm>
            <a:off x="9963496" y="4479710"/>
            <a:ext cx="1877437" cy="1169551"/>
          </a:xfrm>
          <a:prstGeom prst="rect">
            <a:avLst/>
          </a:prstGeom>
        </p:spPr>
        <p:txBody>
          <a:bodyPr vert="horz" wrap="square" lIns="91440" tIns="45720" rIns="91440" bIns="45720" rtlCol="0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 traditional.</a:t>
            </a: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41642121-4DBF-1B28-7C4E-1D68C5A196B4}"/>
              </a:ext>
            </a:extLst>
          </p:cNvPr>
          <p:cNvSpPr txBox="1"/>
          <p:nvPr/>
        </p:nvSpPr>
        <p:spPr>
          <a:xfrm>
            <a:off x="9963496" y="4063134"/>
            <a:ext cx="187743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ct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 04</a:t>
            </a:r>
          </a:p>
        </p:txBody>
      </p:sp>
    </p:spTree>
    <p:extLst>
      <p:ext uri="{BB962C8B-B14F-4D97-AF65-F5344CB8AC3E}">
        <p14:creationId xmlns:p14="http://schemas.microsoft.com/office/powerpoint/2010/main" val="387269768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28343B04-FF66-4CD5-1AFD-A1EC2932D77B}"/>
              </a:ext>
            </a:extLst>
          </p:cNvPr>
          <p:cNvSpPr txBox="1"/>
          <p:nvPr/>
        </p:nvSpPr>
        <p:spPr>
          <a:xfrm>
            <a:off x="0" y="85643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8" name="Freeform 2">
            <a:extLst>
              <a:ext uri="{FF2B5EF4-FFF2-40B4-BE49-F238E27FC236}">
                <a16:creationId xmlns:a16="http://schemas.microsoft.com/office/drawing/2014/main" id="{17C36388-AA94-91F2-578A-28FCFDF983F6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81419" y="771074"/>
            <a:ext cx="45719" cy="6086926"/>
          </a:xfrm>
          <a:custGeom>
            <a:avLst/>
            <a:gdLst>
              <a:gd name="T0" fmla="*/ 0 w 102"/>
              <a:gd name="T1" fmla="*/ 11007 h 11008"/>
              <a:gd name="T2" fmla="*/ 101 w 102"/>
              <a:gd name="T3" fmla="*/ 11007 h 11008"/>
              <a:gd name="T4" fmla="*/ 101 w 102"/>
              <a:gd name="T5" fmla="*/ 0 h 11008"/>
              <a:gd name="T6" fmla="*/ 0 w 102"/>
              <a:gd name="T7" fmla="*/ 0 h 11008"/>
              <a:gd name="T8" fmla="*/ 0 w 102"/>
              <a:gd name="T9" fmla="*/ 11007 h 1100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102" h="11008">
                <a:moveTo>
                  <a:pt x="0" y="11007"/>
                </a:moveTo>
                <a:lnTo>
                  <a:pt x="101" y="11007"/>
                </a:lnTo>
                <a:lnTo>
                  <a:pt x="101" y="0"/>
                </a:lnTo>
                <a:lnTo>
                  <a:pt x="0" y="0"/>
                </a:lnTo>
                <a:lnTo>
                  <a:pt x="0" y="11007"/>
                </a:lnTo>
              </a:path>
            </a:pathLst>
          </a:custGeom>
          <a:solidFill>
            <a:schemeClr val="bg1">
              <a:lumMod val="85000"/>
            </a:schemeClr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22" name="Freeform 145">
            <a:extLst>
              <a:ext uri="{FF2B5EF4-FFF2-40B4-BE49-F238E27FC236}">
                <a16:creationId xmlns:a16="http://schemas.microsoft.com/office/drawing/2014/main" id="{64626A15-5706-856A-C476-AB3C4A645C37}"/>
              </a:ext>
            </a:extLst>
          </p:cNvPr>
          <p:cNvSpPr>
            <a:spLocks noChangeArrowheads="1"/>
          </p:cNvSpPr>
          <p:nvPr/>
        </p:nvSpPr>
        <p:spPr bwMode="auto">
          <a:xfrm>
            <a:off x="6281371" y="5999869"/>
            <a:ext cx="1983198" cy="65923"/>
          </a:xfrm>
          <a:custGeom>
            <a:avLst/>
            <a:gdLst>
              <a:gd name="T0" fmla="*/ 0 w 1594"/>
              <a:gd name="T1" fmla="*/ 0 h 52"/>
              <a:gd name="T2" fmla="*/ 1593 w 1594"/>
              <a:gd name="T3" fmla="*/ 0 h 52"/>
              <a:gd name="T4" fmla="*/ 1593 w 1594"/>
              <a:gd name="T5" fmla="*/ 51 h 52"/>
              <a:gd name="T6" fmla="*/ 0 w 1594"/>
              <a:gd name="T7" fmla="*/ 51 h 52"/>
              <a:gd name="T8" fmla="*/ 0 w 1594"/>
              <a:gd name="T9" fmla="*/ 0 h 5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1594" h="52">
                <a:moveTo>
                  <a:pt x="0" y="0"/>
                </a:moveTo>
                <a:lnTo>
                  <a:pt x="1593" y="0"/>
                </a:lnTo>
                <a:lnTo>
                  <a:pt x="1593" y="51"/>
                </a:lnTo>
                <a:lnTo>
                  <a:pt x="0" y="51"/>
                </a:lnTo>
                <a:lnTo>
                  <a:pt x="0" y="0"/>
                </a:lnTo>
              </a:path>
            </a:pathLst>
          </a:custGeom>
          <a:solidFill>
            <a:schemeClr val="accent5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23" name="Freeform 146">
            <a:extLst>
              <a:ext uri="{FF2B5EF4-FFF2-40B4-BE49-F238E27FC236}">
                <a16:creationId xmlns:a16="http://schemas.microsoft.com/office/drawing/2014/main" id="{EAA32154-E224-953C-DD05-09DE9C8EAEBA}"/>
              </a:ext>
            </a:extLst>
          </p:cNvPr>
          <p:cNvSpPr>
            <a:spLocks noChangeArrowheads="1"/>
          </p:cNvSpPr>
          <p:nvPr/>
        </p:nvSpPr>
        <p:spPr bwMode="auto">
          <a:xfrm>
            <a:off x="5938687" y="5857035"/>
            <a:ext cx="346096" cy="346096"/>
          </a:xfrm>
          <a:custGeom>
            <a:avLst/>
            <a:gdLst>
              <a:gd name="T0" fmla="*/ 277 w 278"/>
              <a:gd name="T1" fmla="*/ 139 h 279"/>
              <a:gd name="T2" fmla="*/ 277 w 278"/>
              <a:gd name="T3" fmla="*/ 139 h 279"/>
              <a:gd name="T4" fmla="*/ 139 w 278"/>
              <a:gd name="T5" fmla="*/ 278 h 279"/>
              <a:gd name="T6" fmla="*/ 139 w 278"/>
              <a:gd name="T7" fmla="*/ 278 h 279"/>
              <a:gd name="T8" fmla="*/ 0 w 278"/>
              <a:gd name="T9" fmla="*/ 139 h 279"/>
              <a:gd name="T10" fmla="*/ 0 w 278"/>
              <a:gd name="T11" fmla="*/ 139 h 279"/>
              <a:gd name="T12" fmla="*/ 139 w 278"/>
              <a:gd name="T13" fmla="*/ 0 h 279"/>
              <a:gd name="T14" fmla="*/ 139 w 278"/>
              <a:gd name="T15" fmla="*/ 0 h 279"/>
              <a:gd name="T16" fmla="*/ 277 w 278"/>
              <a:gd name="T17" fmla="*/ 139 h 27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278" h="279">
                <a:moveTo>
                  <a:pt x="277" y="139"/>
                </a:moveTo>
                <a:lnTo>
                  <a:pt x="277" y="139"/>
                </a:lnTo>
                <a:cubicBezTo>
                  <a:pt x="277" y="216"/>
                  <a:pt x="215" y="278"/>
                  <a:pt x="139" y="278"/>
                </a:cubicBezTo>
                <a:lnTo>
                  <a:pt x="139" y="278"/>
                </a:lnTo>
                <a:cubicBezTo>
                  <a:pt x="63" y="278"/>
                  <a:pt x="0" y="216"/>
                  <a:pt x="0" y="139"/>
                </a:cubicBezTo>
                <a:lnTo>
                  <a:pt x="0" y="139"/>
                </a:lnTo>
                <a:cubicBezTo>
                  <a:pt x="0" y="62"/>
                  <a:pt x="63" y="0"/>
                  <a:pt x="139" y="0"/>
                </a:cubicBezTo>
                <a:lnTo>
                  <a:pt x="139" y="0"/>
                </a:lnTo>
                <a:cubicBezTo>
                  <a:pt x="215" y="0"/>
                  <a:pt x="277" y="62"/>
                  <a:pt x="277" y="139"/>
                </a:cubicBezTo>
              </a:path>
            </a:pathLst>
          </a:custGeom>
          <a:solidFill>
            <a:schemeClr val="accent5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24" name="Freeform 148">
            <a:extLst>
              <a:ext uri="{FF2B5EF4-FFF2-40B4-BE49-F238E27FC236}">
                <a16:creationId xmlns:a16="http://schemas.microsoft.com/office/drawing/2014/main" id="{39D19D0F-553E-A949-783F-1E6ADECF1449}"/>
              </a:ext>
            </a:extLst>
          </p:cNvPr>
          <p:cNvSpPr>
            <a:spLocks noChangeArrowheads="1"/>
          </p:cNvSpPr>
          <p:nvPr/>
        </p:nvSpPr>
        <p:spPr bwMode="auto">
          <a:xfrm>
            <a:off x="8231611" y="5933946"/>
            <a:ext cx="186783" cy="192275"/>
          </a:xfrm>
          <a:custGeom>
            <a:avLst/>
            <a:gdLst>
              <a:gd name="T0" fmla="*/ 75 w 152"/>
              <a:gd name="T1" fmla="*/ 152 h 153"/>
              <a:gd name="T2" fmla="*/ 75 w 152"/>
              <a:gd name="T3" fmla="*/ 152 h 153"/>
              <a:gd name="T4" fmla="*/ 0 w 152"/>
              <a:gd name="T5" fmla="*/ 76 h 153"/>
              <a:gd name="T6" fmla="*/ 0 w 152"/>
              <a:gd name="T7" fmla="*/ 76 h 153"/>
              <a:gd name="T8" fmla="*/ 75 w 152"/>
              <a:gd name="T9" fmla="*/ 0 h 153"/>
              <a:gd name="T10" fmla="*/ 75 w 152"/>
              <a:gd name="T11" fmla="*/ 0 h 153"/>
              <a:gd name="T12" fmla="*/ 151 w 152"/>
              <a:gd name="T13" fmla="*/ 76 h 153"/>
              <a:gd name="T14" fmla="*/ 151 w 152"/>
              <a:gd name="T15" fmla="*/ 76 h 153"/>
              <a:gd name="T16" fmla="*/ 75 w 152"/>
              <a:gd name="T17" fmla="*/ 152 h 153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152" h="153">
                <a:moveTo>
                  <a:pt x="75" y="152"/>
                </a:moveTo>
                <a:lnTo>
                  <a:pt x="75" y="152"/>
                </a:lnTo>
                <a:cubicBezTo>
                  <a:pt x="34" y="152"/>
                  <a:pt x="0" y="117"/>
                  <a:pt x="0" y="76"/>
                </a:cubicBezTo>
                <a:lnTo>
                  <a:pt x="0" y="76"/>
                </a:lnTo>
                <a:cubicBezTo>
                  <a:pt x="0" y="34"/>
                  <a:pt x="34" y="0"/>
                  <a:pt x="75" y="0"/>
                </a:cubicBezTo>
                <a:lnTo>
                  <a:pt x="75" y="0"/>
                </a:lnTo>
                <a:cubicBezTo>
                  <a:pt x="117" y="0"/>
                  <a:pt x="151" y="34"/>
                  <a:pt x="151" y="76"/>
                </a:cubicBezTo>
                <a:lnTo>
                  <a:pt x="151" y="76"/>
                </a:lnTo>
                <a:cubicBezTo>
                  <a:pt x="151" y="117"/>
                  <a:pt x="117" y="152"/>
                  <a:pt x="75" y="152"/>
                </a:cubicBezTo>
              </a:path>
            </a:pathLst>
          </a:custGeom>
          <a:solidFill>
            <a:schemeClr val="accent5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26" name="Freeform 226">
            <a:extLst>
              <a:ext uri="{FF2B5EF4-FFF2-40B4-BE49-F238E27FC236}">
                <a16:creationId xmlns:a16="http://schemas.microsoft.com/office/drawing/2014/main" id="{9FA3F0A6-81A6-8281-2427-5C7712A89FA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75534" y="4704604"/>
            <a:ext cx="1983195" cy="65923"/>
          </a:xfrm>
          <a:custGeom>
            <a:avLst/>
            <a:gdLst>
              <a:gd name="T0" fmla="*/ 1591 w 1592"/>
              <a:gd name="T1" fmla="*/ 51 h 52"/>
              <a:gd name="T2" fmla="*/ 0 w 1592"/>
              <a:gd name="T3" fmla="*/ 51 h 52"/>
              <a:gd name="T4" fmla="*/ 0 w 1592"/>
              <a:gd name="T5" fmla="*/ 0 h 52"/>
              <a:gd name="T6" fmla="*/ 1591 w 1592"/>
              <a:gd name="T7" fmla="*/ 0 h 52"/>
              <a:gd name="T8" fmla="*/ 1591 w 1592"/>
              <a:gd name="T9" fmla="*/ 51 h 5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1592" h="52">
                <a:moveTo>
                  <a:pt x="1591" y="51"/>
                </a:moveTo>
                <a:lnTo>
                  <a:pt x="0" y="51"/>
                </a:lnTo>
                <a:lnTo>
                  <a:pt x="0" y="0"/>
                </a:lnTo>
                <a:lnTo>
                  <a:pt x="1591" y="0"/>
                </a:lnTo>
                <a:lnTo>
                  <a:pt x="1591" y="51"/>
                </a:lnTo>
              </a:path>
            </a:pathLst>
          </a:custGeom>
          <a:solidFill>
            <a:schemeClr val="accent4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27" name="Freeform 227">
            <a:extLst>
              <a:ext uri="{FF2B5EF4-FFF2-40B4-BE49-F238E27FC236}">
                <a16:creationId xmlns:a16="http://schemas.microsoft.com/office/drawing/2014/main" id="{0302C0CE-C449-983F-5CFC-B7895897D207}"/>
              </a:ext>
            </a:extLst>
          </p:cNvPr>
          <p:cNvSpPr>
            <a:spLocks noChangeArrowheads="1"/>
          </p:cNvSpPr>
          <p:nvPr/>
        </p:nvSpPr>
        <p:spPr bwMode="auto">
          <a:xfrm>
            <a:off x="5953948" y="4561770"/>
            <a:ext cx="346096" cy="346096"/>
          </a:xfrm>
          <a:custGeom>
            <a:avLst/>
            <a:gdLst>
              <a:gd name="T0" fmla="*/ 0 w 278"/>
              <a:gd name="T1" fmla="*/ 140 h 279"/>
              <a:gd name="T2" fmla="*/ 0 w 278"/>
              <a:gd name="T3" fmla="*/ 140 h 279"/>
              <a:gd name="T4" fmla="*/ 139 w 278"/>
              <a:gd name="T5" fmla="*/ 0 h 279"/>
              <a:gd name="T6" fmla="*/ 139 w 278"/>
              <a:gd name="T7" fmla="*/ 0 h 279"/>
              <a:gd name="T8" fmla="*/ 277 w 278"/>
              <a:gd name="T9" fmla="*/ 140 h 279"/>
              <a:gd name="T10" fmla="*/ 277 w 278"/>
              <a:gd name="T11" fmla="*/ 140 h 279"/>
              <a:gd name="T12" fmla="*/ 139 w 278"/>
              <a:gd name="T13" fmla="*/ 278 h 279"/>
              <a:gd name="T14" fmla="*/ 139 w 278"/>
              <a:gd name="T15" fmla="*/ 278 h 279"/>
              <a:gd name="T16" fmla="*/ 0 w 278"/>
              <a:gd name="T17" fmla="*/ 140 h 27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278" h="279">
                <a:moveTo>
                  <a:pt x="0" y="140"/>
                </a:moveTo>
                <a:lnTo>
                  <a:pt x="0" y="140"/>
                </a:lnTo>
                <a:cubicBezTo>
                  <a:pt x="0" y="63"/>
                  <a:pt x="62" y="0"/>
                  <a:pt x="139" y="0"/>
                </a:cubicBezTo>
                <a:lnTo>
                  <a:pt x="139" y="0"/>
                </a:lnTo>
                <a:cubicBezTo>
                  <a:pt x="214" y="0"/>
                  <a:pt x="277" y="63"/>
                  <a:pt x="277" y="140"/>
                </a:cubicBezTo>
                <a:lnTo>
                  <a:pt x="277" y="140"/>
                </a:lnTo>
                <a:cubicBezTo>
                  <a:pt x="277" y="216"/>
                  <a:pt x="214" y="278"/>
                  <a:pt x="139" y="278"/>
                </a:cubicBezTo>
                <a:lnTo>
                  <a:pt x="139" y="278"/>
                </a:lnTo>
                <a:cubicBezTo>
                  <a:pt x="62" y="278"/>
                  <a:pt x="0" y="216"/>
                  <a:pt x="0" y="140"/>
                </a:cubicBezTo>
              </a:path>
            </a:pathLst>
          </a:custGeom>
          <a:solidFill>
            <a:schemeClr val="accent4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39" name="Freeform 229">
            <a:extLst>
              <a:ext uri="{FF2B5EF4-FFF2-40B4-BE49-F238E27FC236}">
                <a16:creationId xmlns:a16="http://schemas.microsoft.com/office/drawing/2014/main" id="{FC6A23AD-87C6-E7B9-8968-B67EBAFE5311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16218" y="4638684"/>
            <a:ext cx="192278" cy="186783"/>
          </a:xfrm>
          <a:custGeom>
            <a:avLst/>
            <a:gdLst>
              <a:gd name="T0" fmla="*/ 76 w 153"/>
              <a:gd name="T1" fmla="*/ 0 h 152"/>
              <a:gd name="T2" fmla="*/ 76 w 153"/>
              <a:gd name="T3" fmla="*/ 0 h 152"/>
              <a:gd name="T4" fmla="*/ 152 w 153"/>
              <a:gd name="T5" fmla="*/ 76 h 152"/>
              <a:gd name="T6" fmla="*/ 152 w 153"/>
              <a:gd name="T7" fmla="*/ 76 h 152"/>
              <a:gd name="T8" fmla="*/ 76 w 153"/>
              <a:gd name="T9" fmla="*/ 151 h 152"/>
              <a:gd name="T10" fmla="*/ 76 w 153"/>
              <a:gd name="T11" fmla="*/ 151 h 152"/>
              <a:gd name="T12" fmla="*/ 0 w 153"/>
              <a:gd name="T13" fmla="*/ 76 h 152"/>
              <a:gd name="T14" fmla="*/ 0 w 153"/>
              <a:gd name="T15" fmla="*/ 76 h 152"/>
              <a:gd name="T16" fmla="*/ 76 w 153"/>
              <a:gd name="T17" fmla="*/ 0 h 15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153" h="152">
                <a:moveTo>
                  <a:pt x="76" y="0"/>
                </a:moveTo>
                <a:lnTo>
                  <a:pt x="76" y="0"/>
                </a:lnTo>
                <a:cubicBezTo>
                  <a:pt x="118" y="0"/>
                  <a:pt x="152" y="34"/>
                  <a:pt x="152" y="76"/>
                </a:cubicBezTo>
                <a:lnTo>
                  <a:pt x="152" y="76"/>
                </a:lnTo>
                <a:cubicBezTo>
                  <a:pt x="152" y="117"/>
                  <a:pt x="118" y="151"/>
                  <a:pt x="76" y="151"/>
                </a:cubicBezTo>
                <a:lnTo>
                  <a:pt x="76" y="151"/>
                </a:lnTo>
                <a:cubicBezTo>
                  <a:pt x="34" y="151"/>
                  <a:pt x="0" y="117"/>
                  <a:pt x="0" y="76"/>
                </a:cubicBezTo>
                <a:lnTo>
                  <a:pt x="0" y="76"/>
                </a:lnTo>
                <a:cubicBezTo>
                  <a:pt x="0" y="34"/>
                  <a:pt x="34" y="0"/>
                  <a:pt x="76" y="0"/>
                </a:cubicBezTo>
              </a:path>
            </a:pathLst>
          </a:custGeom>
          <a:solidFill>
            <a:schemeClr val="accent4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0" name="Freeform 230">
            <a:extLst>
              <a:ext uri="{FF2B5EF4-FFF2-40B4-BE49-F238E27FC236}">
                <a16:creationId xmlns:a16="http://schemas.microsoft.com/office/drawing/2014/main" id="{EFF006A9-9FFE-103E-C0FA-90E0FF55A792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2771383" y="4120451"/>
            <a:ext cx="914402" cy="914400"/>
          </a:xfrm>
          <a:prstGeom prst="ellipse">
            <a:avLst/>
          </a:prstGeom>
          <a:solidFill>
            <a:schemeClr val="accent4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1" name="Freeform 308">
            <a:extLst>
              <a:ext uri="{FF2B5EF4-FFF2-40B4-BE49-F238E27FC236}">
                <a16:creationId xmlns:a16="http://schemas.microsoft.com/office/drawing/2014/main" id="{DB6632FA-775B-AF89-AE74-9FC0A3B95BBE}"/>
              </a:ext>
            </a:extLst>
          </p:cNvPr>
          <p:cNvSpPr>
            <a:spLocks noChangeArrowheads="1"/>
          </p:cNvSpPr>
          <p:nvPr/>
        </p:nvSpPr>
        <p:spPr bwMode="auto">
          <a:xfrm>
            <a:off x="6279556" y="3575584"/>
            <a:ext cx="1983198" cy="65923"/>
          </a:xfrm>
          <a:custGeom>
            <a:avLst/>
            <a:gdLst>
              <a:gd name="T0" fmla="*/ 0 w 1594"/>
              <a:gd name="T1" fmla="*/ 0 h 52"/>
              <a:gd name="T2" fmla="*/ 1593 w 1594"/>
              <a:gd name="T3" fmla="*/ 0 h 52"/>
              <a:gd name="T4" fmla="*/ 1593 w 1594"/>
              <a:gd name="T5" fmla="*/ 51 h 52"/>
              <a:gd name="T6" fmla="*/ 0 w 1594"/>
              <a:gd name="T7" fmla="*/ 51 h 52"/>
              <a:gd name="T8" fmla="*/ 0 w 1594"/>
              <a:gd name="T9" fmla="*/ 0 h 5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1594" h="52">
                <a:moveTo>
                  <a:pt x="0" y="0"/>
                </a:moveTo>
                <a:lnTo>
                  <a:pt x="1593" y="0"/>
                </a:lnTo>
                <a:lnTo>
                  <a:pt x="1593" y="51"/>
                </a:lnTo>
                <a:lnTo>
                  <a:pt x="0" y="51"/>
                </a:lnTo>
                <a:lnTo>
                  <a:pt x="0" y="0"/>
                </a:lnTo>
              </a:path>
            </a:pathLst>
          </a:custGeom>
          <a:solidFill>
            <a:schemeClr val="accent3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2" name="Freeform 309">
            <a:extLst>
              <a:ext uri="{FF2B5EF4-FFF2-40B4-BE49-F238E27FC236}">
                <a16:creationId xmlns:a16="http://schemas.microsoft.com/office/drawing/2014/main" id="{8A06C38F-C00C-8CC5-E745-55FA1AA990B8}"/>
              </a:ext>
            </a:extLst>
          </p:cNvPr>
          <p:cNvSpPr>
            <a:spLocks noChangeArrowheads="1"/>
          </p:cNvSpPr>
          <p:nvPr/>
        </p:nvSpPr>
        <p:spPr bwMode="auto">
          <a:xfrm>
            <a:off x="5936872" y="3432753"/>
            <a:ext cx="346096" cy="346100"/>
          </a:xfrm>
          <a:custGeom>
            <a:avLst/>
            <a:gdLst>
              <a:gd name="T0" fmla="*/ 277 w 278"/>
              <a:gd name="T1" fmla="*/ 139 h 279"/>
              <a:gd name="T2" fmla="*/ 277 w 278"/>
              <a:gd name="T3" fmla="*/ 139 h 279"/>
              <a:gd name="T4" fmla="*/ 139 w 278"/>
              <a:gd name="T5" fmla="*/ 278 h 279"/>
              <a:gd name="T6" fmla="*/ 139 w 278"/>
              <a:gd name="T7" fmla="*/ 278 h 279"/>
              <a:gd name="T8" fmla="*/ 0 w 278"/>
              <a:gd name="T9" fmla="*/ 139 h 279"/>
              <a:gd name="T10" fmla="*/ 0 w 278"/>
              <a:gd name="T11" fmla="*/ 139 h 279"/>
              <a:gd name="T12" fmla="*/ 139 w 278"/>
              <a:gd name="T13" fmla="*/ 0 h 279"/>
              <a:gd name="T14" fmla="*/ 139 w 278"/>
              <a:gd name="T15" fmla="*/ 0 h 279"/>
              <a:gd name="T16" fmla="*/ 277 w 278"/>
              <a:gd name="T17" fmla="*/ 139 h 27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278" h="279">
                <a:moveTo>
                  <a:pt x="277" y="139"/>
                </a:moveTo>
                <a:lnTo>
                  <a:pt x="277" y="139"/>
                </a:lnTo>
                <a:cubicBezTo>
                  <a:pt x="277" y="216"/>
                  <a:pt x="215" y="278"/>
                  <a:pt x="139" y="278"/>
                </a:cubicBezTo>
                <a:lnTo>
                  <a:pt x="139" y="278"/>
                </a:lnTo>
                <a:cubicBezTo>
                  <a:pt x="63" y="278"/>
                  <a:pt x="0" y="216"/>
                  <a:pt x="0" y="139"/>
                </a:cubicBezTo>
                <a:lnTo>
                  <a:pt x="0" y="139"/>
                </a:lnTo>
                <a:cubicBezTo>
                  <a:pt x="0" y="63"/>
                  <a:pt x="63" y="0"/>
                  <a:pt x="139" y="0"/>
                </a:cubicBezTo>
                <a:lnTo>
                  <a:pt x="139" y="0"/>
                </a:lnTo>
                <a:cubicBezTo>
                  <a:pt x="215" y="0"/>
                  <a:pt x="277" y="63"/>
                  <a:pt x="277" y="139"/>
                </a:cubicBezTo>
              </a:path>
            </a:pathLst>
          </a:custGeom>
          <a:solidFill>
            <a:schemeClr val="accent3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3" name="Freeform 311">
            <a:extLst>
              <a:ext uri="{FF2B5EF4-FFF2-40B4-BE49-F238E27FC236}">
                <a16:creationId xmlns:a16="http://schemas.microsoft.com/office/drawing/2014/main" id="{5D9BDDEC-FDD2-8D2D-E99E-0CCDCA6EE877}"/>
              </a:ext>
            </a:extLst>
          </p:cNvPr>
          <p:cNvSpPr>
            <a:spLocks noChangeArrowheads="1"/>
          </p:cNvSpPr>
          <p:nvPr/>
        </p:nvSpPr>
        <p:spPr bwMode="auto">
          <a:xfrm>
            <a:off x="8229796" y="3515156"/>
            <a:ext cx="186783" cy="192275"/>
          </a:xfrm>
          <a:custGeom>
            <a:avLst/>
            <a:gdLst>
              <a:gd name="T0" fmla="*/ 75 w 152"/>
              <a:gd name="T1" fmla="*/ 152 h 153"/>
              <a:gd name="T2" fmla="*/ 75 w 152"/>
              <a:gd name="T3" fmla="*/ 152 h 153"/>
              <a:gd name="T4" fmla="*/ 0 w 152"/>
              <a:gd name="T5" fmla="*/ 76 h 153"/>
              <a:gd name="T6" fmla="*/ 0 w 152"/>
              <a:gd name="T7" fmla="*/ 76 h 153"/>
              <a:gd name="T8" fmla="*/ 75 w 152"/>
              <a:gd name="T9" fmla="*/ 0 h 153"/>
              <a:gd name="T10" fmla="*/ 75 w 152"/>
              <a:gd name="T11" fmla="*/ 0 h 153"/>
              <a:gd name="T12" fmla="*/ 151 w 152"/>
              <a:gd name="T13" fmla="*/ 76 h 153"/>
              <a:gd name="T14" fmla="*/ 151 w 152"/>
              <a:gd name="T15" fmla="*/ 76 h 153"/>
              <a:gd name="T16" fmla="*/ 75 w 152"/>
              <a:gd name="T17" fmla="*/ 152 h 153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152" h="153">
                <a:moveTo>
                  <a:pt x="75" y="152"/>
                </a:moveTo>
                <a:lnTo>
                  <a:pt x="75" y="152"/>
                </a:lnTo>
                <a:cubicBezTo>
                  <a:pt x="34" y="152"/>
                  <a:pt x="0" y="118"/>
                  <a:pt x="0" y="76"/>
                </a:cubicBezTo>
                <a:lnTo>
                  <a:pt x="0" y="76"/>
                </a:lnTo>
                <a:cubicBezTo>
                  <a:pt x="0" y="35"/>
                  <a:pt x="34" y="0"/>
                  <a:pt x="75" y="0"/>
                </a:cubicBezTo>
                <a:lnTo>
                  <a:pt x="75" y="0"/>
                </a:lnTo>
                <a:cubicBezTo>
                  <a:pt x="117" y="0"/>
                  <a:pt x="151" y="35"/>
                  <a:pt x="151" y="76"/>
                </a:cubicBezTo>
                <a:lnTo>
                  <a:pt x="151" y="76"/>
                </a:lnTo>
                <a:cubicBezTo>
                  <a:pt x="151" y="118"/>
                  <a:pt x="117" y="152"/>
                  <a:pt x="75" y="152"/>
                </a:cubicBezTo>
              </a:path>
            </a:pathLst>
          </a:custGeom>
          <a:solidFill>
            <a:schemeClr val="accent3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4" name="Freeform 312">
            <a:extLst>
              <a:ext uri="{FF2B5EF4-FFF2-40B4-BE49-F238E27FC236}">
                <a16:creationId xmlns:a16="http://schemas.microsoft.com/office/drawing/2014/main" id="{5F010E8C-74C4-879D-EF40-DA99DFA9DA0B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8697993" y="3200502"/>
            <a:ext cx="914402" cy="914400"/>
          </a:xfrm>
          <a:prstGeom prst="ellipse">
            <a:avLst/>
          </a:prstGeom>
          <a:solidFill>
            <a:schemeClr val="accent3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5" name="Freeform 388">
            <a:extLst>
              <a:ext uri="{FF2B5EF4-FFF2-40B4-BE49-F238E27FC236}">
                <a16:creationId xmlns:a16="http://schemas.microsoft.com/office/drawing/2014/main" id="{BD8F4F72-6530-88FA-04B3-821B303D30E3}"/>
              </a:ext>
            </a:extLst>
          </p:cNvPr>
          <p:cNvSpPr>
            <a:spLocks noChangeArrowheads="1"/>
          </p:cNvSpPr>
          <p:nvPr/>
        </p:nvSpPr>
        <p:spPr bwMode="auto">
          <a:xfrm>
            <a:off x="6280999" y="1630182"/>
            <a:ext cx="1983198" cy="65923"/>
          </a:xfrm>
          <a:custGeom>
            <a:avLst/>
            <a:gdLst>
              <a:gd name="T0" fmla="*/ 0 w 1594"/>
              <a:gd name="T1" fmla="*/ 0 h 53"/>
              <a:gd name="T2" fmla="*/ 1593 w 1594"/>
              <a:gd name="T3" fmla="*/ 0 h 53"/>
              <a:gd name="T4" fmla="*/ 1593 w 1594"/>
              <a:gd name="T5" fmla="*/ 52 h 53"/>
              <a:gd name="T6" fmla="*/ 0 w 1594"/>
              <a:gd name="T7" fmla="*/ 52 h 53"/>
              <a:gd name="T8" fmla="*/ 0 w 1594"/>
              <a:gd name="T9" fmla="*/ 0 h 53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1594" h="53">
                <a:moveTo>
                  <a:pt x="0" y="0"/>
                </a:moveTo>
                <a:lnTo>
                  <a:pt x="1593" y="0"/>
                </a:lnTo>
                <a:lnTo>
                  <a:pt x="1593" y="52"/>
                </a:lnTo>
                <a:lnTo>
                  <a:pt x="0" y="52"/>
                </a:lnTo>
                <a:lnTo>
                  <a:pt x="0" y="0"/>
                </a:lnTo>
              </a:path>
            </a:pathLst>
          </a:custGeom>
          <a:solidFill>
            <a:schemeClr val="accent1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6" name="Freeform 389">
            <a:extLst>
              <a:ext uri="{FF2B5EF4-FFF2-40B4-BE49-F238E27FC236}">
                <a16:creationId xmlns:a16="http://schemas.microsoft.com/office/drawing/2014/main" id="{F5FA3878-D39C-673F-1CAF-D2DF658BBD92}"/>
              </a:ext>
            </a:extLst>
          </p:cNvPr>
          <p:cNvSpPr>
            <a:spLocks noChangeArrowheads="1"/>
          </p:cNvSpPr>
          <p:nvPr/>
        </p:nvSpPr>
        <p:spPr bwMode="auto">
          <a:xfrm>
            <a:off x="5938315" y="1487351"/>
            <a:ext cx="346096" cy="346100"/>
          </a:xfrm>
          <a:custGeom>
            <a:avLst/>
            <a:gdLst>
              <a:gd name="T0" fmla="*/ 277 w 278"/>
              <a:gd name="T1" fmla="*/ 139 h 279"/>
              <a:gd name="T2" fmla="*/ 277 w 278"/>
              <a:gd name="T3" fmla="*/ 139 h 279"/>
              <a:gd name="T4" fmla="*/ 139 w 278"/>
              <a:gd name="T5" fmla="*/ 278 h 279"/>
              <a:gd name="T6" fmla="*/ 139 w 278"/>
              <a:gd name="T7" fmla="*/ 278 h 279"/>
              <a:gd name="T8" fmla="*/ 0 w 278"/>
              <a:gd name="T9" fmla="*/ 139 h 279"/>
              <a:gd name="T10" fmla="*/ 0 w 278"/>
              <a:gd name="T11" fmla="*/ 139 h 279"/>
              <a:gd name="T12" fmla="*/ 139 w 278"/>
              <a:gd name="T13" fmla="*/ 0 h 279"/>
              <a:gd name="T14" fmla="*/ 139 w 278"/>
              <a:gd name="T15" fmla="*/ 0 h 279"/>
              <a:gd name="T16" fmla="*/ 277 w 278"/>
              <a:gd name="T17" fmla="*/ 139 h 27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278" h="279">
                <a:moveTo>
                  <a:pt x="277" y="139"/>
                </a:moveTo>
                <a:lnTo>
                  <a:pt x="277" y="139"/>
                </a:lnTo>
                <a:cubicBezTo>
                  <a:pt x="277" y="215"/>
                  <a:pt x="215" y="278"/>
                  <a:pt x="139" y="278"/>
                </a:cubicBezTo>
                <a:lnTo>
                  <a:pt x="139" y="278"/>
                </a:lnTo>
                <a:cubicBezTo>
                  <a:pt x="63" y="278"/>
                  <a:pt x="0" y="215"/>
                  <a:pt x="0" y="139"/>
                </a:cubicBezTo>
                <a:lnTo>
                  <a:pt x="0" y="139"/>
                </a:lnTo>
                <a:cubicBezTo>
                  <a:pt x="0" y="62"/>
                  <a:pt x="63" y="0"/>
                  <a:pt x="139" y="0"/>
                </a:cubicBezTo>
                <a:lnTo>
                  <a:pt x="139" y="0"/>
                </a:lnTo>
                <a:cubicBezTo>
                  <a:pt x="215" y="0"/>
                  <a:pt x="277" y="62"/>
                  <a:pt x="277" y="139"/>
                </a:cubicBezTo>
              </a:path>
            </a:pathLst>
          </a:custGeom>
          <a:solidFill>
            <a:schemeClr val="accent1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7" name="Freeform 391">
            <a:extLst>
              <a:ext uri="{FF2B5EF4-FFF2-40B4-BE49-F238E27FC236}">
                <a16:creationId xmlns:a16="http://schemas.microsoft.com/office/drawing/2014/main" id="{EE8A9950-B8CD-AD31-4D44-54A7E0E1BB52}"/>
              </a:ext>
            </a:extLst>
          </p:cNvPr>
          <p:cNvSpPr>
            <a:spLocks noChangeArrowheads="1"/>
          </p:cNvSpPr>
          <p:nvPr/>
        </p:nvSpPr>
        <p:spPr bwMode="auto">
          <a:xfrm>
            <a:off x="8231239" y="1564262"/>
            <a:ext cx="186783" cy="192278"/>
          </a:xfrm>
          <a:custGeom>
            <a:avLst/>
            <a:gdLst>
              <a:gd name="T0" fmla="*/ 75 w 152"/>
              <a:gd name="T1" fmla="*/ 152 h 153"/>
              <a:gd name="T2" fmla="*/ 75 w 152"/>
              <a:gd name="T3" fmla="*/ 152 h 153"/>
              <a:gd name="T4" fmla="*/ 0 w 152"/>
              <a:gd name="T5" fmla="*/ 76 h 153"/>
              <a:gd name="T6" fmla="*/ 0 w 152"/>
              <a:gd name="T7" fmla="*/ 76 h 153"/>
              <a:gd name="T8" fmla="*/ 75 w 152"/>
              <a:gd name="T9" fmla="*/ 0 h 153"/>
              <a:gd name="T10" fmla="*/ 75 w 152"/>
              <a:gd name="T11" fmla="*/ 0 h 153"/>
              <a:gd name="T12" fmla="*/ 151 w 152"/>
              <a:gd name="T13" fmla="*/ 76 h 153"/>
              <a:gd name="T14" fmla="*/ 151 w 152"/>
              <a:gd name="T15" fmla="*/ 76 h 153"/>
              <a:gd name="T16" fmla="*/ 75 w 152"/>
              <a:gd name="T17" fmla="*/ 152 h 153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152" h="153">
                <a:moveTo>
                  <a:pt x="75" y="152"/>
                </a:moveTo>
                <a:lnTo>
                  <a:pt x="75" y="152"/>
                </a:lnTo>
                <a:cubicBezTo>
                  <a:pt x="34" y="152"/>
                  <a:pt x="0" y="117"/>
                  <a:pt x="0" y="76"/>
                </a:cubicBezTo>
                <a:lnTo>
                  <a:pt x="0" y="76"/>
                </a:lnTo>
                <a:cubicBezTo>
                  <a:pt x="0" y="34"/>
                  <a:pt x="34" y="0"/>
                  <a:pt x="75" y="0"/>
                </a:cubicBezTo>
                <a:lnTo>
                  <a:pt x="75" y="0"/>
                </a:lnTo>
                <a:cubicBezTo>
                  <a:pt x="117" y="0"/>
                  <a:pt x="151" y="34"/>
                  <a:pt x="151" y="76"/>
                </a:cubicBezTo>
                <a:lnTo>
                  <a:pt x="151" y="76"/>
                </a:lnTo>
                <a:cubicBezTo>
                  <a:pt x="151" y="117"/>
                  <a:pt x="117" y="152"/>
                  <a:pt x="75" y="152"/>
                </a:cubicBezTo>
              </a:path>
            </a:pathLst>
          </a:custGeom>
          <a:solidFill>
            <a:schemeClr val="accent1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8" name="Freeform 392">
            <a:extLst>
              <a:ext uri="{FF2B5EF4-FFF2-40B4-BE49-F238E27FC236}">
                <a16:creationId xmlns:a16="http://schemas.microsoft.com/office/drawing/2014/main" id="{A30BDBE6-0824-4983-CA0C-BC8E644306F6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8697993" y="1201005"/>
            <a:ext cx="914400" cy="914400"/>
          </a:xfrm>
          <a:prstGeom prst="ellipse">
            <a:avLst/>
          </a:prstGeom>
          <a:solidFill>
            <a:schemeClr val="accent1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49" name="Freeform 470">
            <a:extLst>
              <a:ext uri="{FF2B5EF4-FFF2-40B4-BE49-F238E27FC236}">
                <a16:creationId xmlns:a16="http://schemas.microsoft.com/office/drawing/2014/main" id="{3B7F2537-2529-0595-70DA-0B7E19D43AAC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55492" y="2566839"/>
            <a:ext cx="1983195" cy="65923"/>
          </a:xfrm>
          <a:custGeom>
            <a:avLst/>
            <a:gdLst>
              <a:gd name="T0" fmla="*/ 1591 w 1592"/>
              <a:gd name="T1" fmla="*/ 50 h 51"/>
              <a:gd name="T2" fmla="*/ 0 w 1592"/>
              <a:gd name="T3" fmla="*/ 50 h 51"/>
              <a:gd name="T4" fmla="*/ 0 w 1592"/>
              <a:gd name="T5" fmla="*/ 0 h 51"/>
              <a:gd name="T6" fmla="*/ 1591 w 1592"/>
              <a:gd name="T7" fmla="*/ 0 h 51"/>
              <a:gd name="T8" fmla="*/ 1591 w 1592"/>
              <a:gd name="T9" fmla="*/ 50 h 51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1592" h="51">
                <a:moveTo>
                  <a:pt x="1591" y="50"/>
                </a:moveTo>
                <a:lnTo>
                  <a:pt x="0" y="50"/>
                </a:lnTo>
                <a:lnTo>
                  <a:pt x="0" y="0"/>
                </a:lnTo>
                <a:lnTo>
                  <a:pt x="1591" y="0"/>
                </a:lnTo>
                <a:lnTo>
                  <a:pt x="1591" y="50"/>
                </a:lnTo>
              </a:path>
            </a:pathLst>
          </a:custGeom>
          <a:solidFill>
            <a:schemeClr val="accent2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50" name="Freeform 471">
            <a:extLst>
              <a:ext uri="{FF2B5EF4-FFF2-40B4-BE49-F238E27FC236}">
                <a16:creationId xmlns:a16="http://schemas.microsoft.com/office/drawing/2014/main" id="{920C6185-C8EA-C06A-8004-DBC23B7968E8}"/>
              </a:ext>
            </a:extLst>
          </p:cNvPr>
          <p:cNvSpPr>
            <a:spLocks noChangeArrowheads="1"/>
          </p:cNvSpPr>
          <p:nvPr/>
        </p:nvSpPr>
        <p:spPr bwMode="auto">
          <a:xfrm>
            <a:off x="5933906" y="2424008"/>
            <a:ext cx="346096" cy="346100"/>
          </a:xfrm>
          <a:custGeom>
            <a:avLst/>
            <a:gdLst>
              <a:gd name="T0" fmla="*/ 0 w 278"/>
              <a:gd name="T1" fmla="*/ 139 h 279"/>
              <a:gd name="T2" fmla="*/ 0 w 278"/>
              <a:gd name="T3" fmla="*/ 139 h 279"/>
              <a:gd name="T4" fmla="*/ 139 w 278"/>
              <a:gd name="T5" fmla="*/ 0 h 279"/>
              <a:gd name="T6" fmla="*/ 139 w 278"/>
              <a:gd name="T7" fmla="*/ 0 h 279"/>
              <a:gd name="T8" fmla="*/ 277 w 278"/>
              <a:gd name="T9" fmla="*/ 139 h 279"/>
              <a:gd name="T10" fmla="*/ 277 w 278"/>
              <a:gd name="T11" fmla="*/ 139 h 279"/>
              <a:gd name="T12" fmla="*/ 139 w 278"/>
              <a:gd name="T13" fmla="*/ 278 h 279"/>
              <a:gd name="T14" fmla="*/ 139 w 278"/>
              <a:gd name="T15" fmla="*/ 278 h 279"/>
              <a:gd name="T16" fmla="*/ 0 w 278"/>
              <a:gd name="T17" fmla="*/ 139 h 27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278" h="279">
                <a:moveTo>
                  <a:pt x="0" y="139"/>
                </a:moveTo>
                <a:lnTo>
                  <a:pt x="0" y="139"/>
                </a:lnTo>
                <a:cubicBezTo>
                  <a:pt x="0" y="62"/>
                  <a:pt x="62" y="0"/>
                  <a:pt x="139" y="0"/>
                </a:cubicBezTo>
                <a:lnTo>
                  <a:pt x="139" y="0"/>
                </a:lnTo>
                <a:cubicBezTo>
                  <a:pt x="214" y="0"/>
                  <a:pt x="277" y="62"/>
                  <a:pt x="277" y="139"/>
                </a:cubicBezTo>
                <a:lnTo>
                  <a:pt x="277" y="139"/>
                </a:lnTo>
                <a:cubicBezTo>
                  <a:pt x="277" y="216"/>
                  <a:pt x="214" y="278"/>
                  <a:pt x="139" y="278"/>
                </a:cubicBezTo>
                <a:lnTo>
                  <a:pt x="139" y="278"/>
                </a:lnTo>
                <a:cubicBezTo>
                  <a:pt x="62" y="278"/>
                  <a:pt x="0" y="216"/>
                  <a:pt x="0" y="139"/>
                </a:cubicBezTo>
              </a:path>
            </a:pathLst>
          </a:custGeom>
          <a:solidFill>
            <a:schemeClr val="accent2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51" name="Freeform 473">
            <a:extLst>
              <a:ext uri="{FF2B5EF4-FFF2-40B4-BE49-F238E27FC236}">
                <a16:creationId xmlns:a16="http://schemas.microsoft.com/office/drawing/2014/main" id="{388C1B66-7150-EBBE-BF26-42D0B5B8A27E}"/>
              </a:ext>
            </a:extLst>
          </p:cNvPr>
          <p:cNvSpPr>
            <a:spLocks noChangeArrowheads="1"/>
          </p:cNvSpPr>
          <p:nvPr/>
        </p:nvSpPr>
        <p:spPr bwMode="auto">
          <a:xfrm>
            <a:off x="3796176" y="2506414"/>
            <a:ext cx="192278" cy="186783"/>
          </a:xfrm>
          <a:custGeom>
            <a:avLst/>
            <a:gdLst>
              <a:gd name="T0" fmla="*/ 76 w 153"/>
              <a:gd name="T1" fmla="*/ 0 h 151"/>
              <a:gd name="T2" fmla="*/ 76 w 153"/>
              <a:gd name="T3" fmla="*/ 0 h 151"/>
              <a:gd name="T4" fmla="*/ 152 w 153"/>
              <a:gd name="T5" fmla="*/ 75 h 151"/>
              <a:gd name="T6" fmla="*/ 152 w 153"/>
              <a:gd name="T7" fmla="*/ 75 h 151"/>
              <a:gd name="T8" fmla="*/ 76 w 153"/>
              <a:gd name="T9" fmla="*/ 150 h 151"/>
              <a:gd name="T10" fmla="*/ 76 w 153"/>
              <a:gd name="T11" fmla="*/ 150 h 151"/>
              <a:gd name="T12" fmla="*/ 0 w 153"/>
              <a:gd name="T13" fmla="*/ 75 h 151"/>
              <a:gd name="T14" fmla="*/ 0 w 153"/>
              <a:gd name="T15" fmla="*/ 75 h 151"/>
              <a:gd name="T16" fmla="*/ 76 w 153"/>
              <a:gd name="T17" fmla="*/ 0 h 151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</a:cxnLst>
            <a:rect l="0" t="0" r="r" b="b"/>
            <a:pathLst>
              <a:path w="153" h="151">
                <a:moveTo>
                  <a:pt x="76" y="0"/>
                </a:moveTo>
                <a:lnTo>
                  <a:pt x="76" y="0"/>
                </a:lnTo>
                <a:cubicBezTo>
                  <a:pt x="118" y="0"/>
                  <a:pt x="152" y="33"/>
                  <a:pt x="152" y="75"/>
                </a:cubicBezTo>
                <a:lnTo>
                  <a:pt x="152" y="75"/>
                </a:lnTo>
                <a:cubicBezTo>
                  <a:pt x="152" y="117"/>
                  <a:pt x="118" y="150"/>
                  <a:pt x="76" y="150"/>
                </a:cubicBezTo>
                <a:lnTo>
                  <a:pt x="76" y="150"/>
                </a:lnTo>
                <a:cubicBezTo>
                  <a:pt x="34" y="150"/>
                  <a:pt x="0" y="117"/>
                  <a:pt x="0" y="75"/>
                </a:cubicBezTo>
                <a:lnTo>
                  <a:pt x="0" y="75"/>
                </a:lnTo>
                <a:cubicBezTo>
                  <a:pt x="0" y="33"/>
                  <a:pt x="34" y="0"/>
                  <a:pt x="76" y="0"/>
                </a:cubicBezTo>
              </a:path>
            </a:pathLst>
          </a:custGeom>
          <a:solidFill>
            <a:schemeClr val="accent2"/>
          </a:solidFill>
          <a:ln>
            <a:noFill/>
          </a:ln>
          <a:effectLst/>
        </p:spPr>
        <p:txBody>
          <a:bodyPr wrap="none" anchor="ctr"/>
          <a:lstStyle/>
          <a:p>
            <a:endParaRPr lang="en-US" sz="6530" dirty="0">
              <a:latin typeface="Arial" panose="020B0604020202020204" pitchFamily="34" charset="0"/>
            </a:endParaRPr>
          </a:p>
        </p:txBody>
      </p:sp>
      <p:sp>
        <p:nvSpPr>
          <p:cNvPr id="53" name="Freeform 924">
            <a:extLst>
              <a:ext uri="{FF2B5EF4-FFF2-40B4-BE49-F238E27FC236}">
                <a16:creationId xmlns:a16="http://schemas.microsoft.com/office/drawing/2014/main" id="{1A7561BE-7FC1-EE45-54F0-EFA0665608E9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8926593" y="1401582"/>
            <a:ext cx="457200" cy="457200"/>
          </a:xfrm>
          <a:custGeom>
            <a:avLst/>
            <a:gdLst>
              <a:gd name="T0" fmla="*/ 23374369 w 295914"/>
              <a:gd name="T1" fmla="*/ 51157010 h 296053"/>
              <a:gd name="T2" fmla="*/ 21347555 w 295914"/>
              <a:gd name="T3" fmla="*/ 51157010 h 296053"/>
              <a:gd name="T4" fmla="*/ 44392851 w 295914"/>
              <a:gd name="T5" fmla="*/ 48100099 h 296053"/>
              <a:gd name="T6" fmla="*/ 51713828 w 295914"/>
              <a:gd name="T7" fmla="*/ 55413466 h 296053"/>
              <a:gd name="T8" fmla="*/ 44392851 w 295914"/>
              <a:gd name="T9" fmla="*/ 48100099 h 296053"/>
              <a:gd name="T10" fmla="*/ 35162367 w 295914"/>
              <a:gd name="T11" fmla="*/ 55413466 h 296053"/>
              <a:gd name="T12" fmla="*/ 42483305 w 295914"/>
              <a:gd name="T13" fmla="*/ 48100099 h 296053"/>
              <a:gd name="T14" fmla="*/ 44392851 w 295914"/>
              <a:gd name="T15" fmla="*/ 38878772 h 296053"/>
              <a:gd name="T16" fmla="*/ 51713828 w 295914"/>
              <a:gd name="T17" fmla="*/ 46192340 h 296053"/>
              <a:gd name="T18" fmla="*/ 44392851 w 295914"/>
              <a:gd name="T19" fmla="*/ 38878772 h 296053"/>
              <a:gd name="T20" fmla="*/ 35162367 w 295914"/>
              <a:gd name="T21" fmla="*/ 46192340 h 296053"/>
              <a:gd name="T22" fmla="*/ 42483305 w 295914"/>
              <a:gd name="T23" fmla="*/ 38878772 h 296053"/>
              <a:gd name="T24" fmla="*/ 13916731 w 295914"/>
              <a:gd name="T25" fmla="*/ 38817367 h 296053"/>
              <a:gd name="T26" fmla="*/ 25129656 w 295914"/>
              <a:gd name="T27" fmla="*/ 63180206 h 296053"/>
              <a:gd name="T28" fmla="*/ 13916731 w 295914"/>
              <a:gd name="T29" fmla="*/ 38817367 h 296053"/>
              <a:gd name="T30" fmla="*/ 52668660 w 295914"/>
              <a:gd name="T31" fmla="*/ 36891250 h 296053"/>
              <a:gd name="T32" fmla="*/ 53703033 w 295914"/>
              <a:gd name="T33" fmla="*/ 55413466 h 296053"/>
              <a:gd name="T34" fmla="*/ 55692647 w 295914"/>
              <a:gd name="T35" fmla="*/ 56367151 h 296053"/>
              <a:gd name="T36" fmla="*/ 32217636 w 295914"/>
              <a:gd name="T37" fmla="*/ 57400437 h 296053"/>
              <a:gd name="T38" fmla="*/ 32217636 w 295914"/>
              <a:gd name="T39" fmla="*/ 55413466 h 296053"/>
              <a:gd name="T40" fmla="*/ 33172713 w 295914"/>
              <a:gd name="T41" fmla="*/ 37924682 h 296053"/>
              <a:gd name="T42" fmla="*/ 6043873 w 295914"/>
              <a:gd name="T43" fmla="*/ 30908075 h 296053"/>
              <a:gd name="T44" fmla="*/ 11928665 w 295914"/>
              <a:gd name="T45" fmla="*/ 63180206 h 296053"/>
              <a:gd name="T46" fmla="*/ 10974415 w 295914"/>
              <a:gd name="T47" fmla="*/ 38817367 h 296053"/>
              <a:gd name="T48" fmla="*/ 10974415 w 295914"/>
              <a:gd name="T49" fmla="*/ 36840383 h 296053"/>
              <a:gd name="T50" fmla="*/ 29105905 w 295914"/>
              <a:gd name="T51" fmla="*/ 37868510 h 296053"/>
              <a:gd name="T52" fmla="*/ 27117839 w 295914"/>
              <a:gd name="T53" fmla="*/ 38817367 h 296053"/>
              <a:gd name="T54" fmla="*/ 59563740 w 295914"/>
              <a:gd name="T55" fmla="*/ 63180206 h 296053"/>
              <a:gd name="T56" fmla="*/ 6043873 w 295914"/>
              <a:gd name="T57" fmla="*/ 30908075 h 296053"/>
              <a:gd name="T58" fmla="*/ 32899506 w 295914"/>
              <a:gd name="T59" fmla="*/ 22952658 h 296053"/>
              <a:gd name="T60" fmla="*/ 28001959 w 295914"/>
              <a:gd name="T61" fmla="*/ 19044378 h 296053"/>
              <a:gd name="T62" fmla="*/ 28001959 w 295914"/>
              <a:gd name="T63" fmla="*/ 17050228 h 296053"/>
              <a:gd name="T64" fmla="*/ 32899506 w 295914"/>
              <a:gd name="T65" fmla="*/ 13061844 h 296053"/>
              <a:gd name="T66" fmla="*/ 39884838 w 295914"/>
              <a:gd name="T67" fmla="*/ 18007563 h 296053"/>
              <a:gd name="T68" fmla="*/ 25914326 w 295914"/>
              <a:gd name="T69" fmla="*/ 18007563 h 296053"/>
              <a:gd name="T70" fmla="*/ 32764039 w 295914"/>
              <a:gd name="T71" fmla="*/ 2353185 h 296053"/>
              <a:gd name="T72" fmla="*/ 61949671 w 295914"/>
              <a:gd name="T73" fmla="*/ 28930225 h 296053"/>
              <a:gd name="T74" fmla="*/ 32048053 w 295914"/>
              <a:gd name="T75" fmla="*/ 296830 h 296053"/>
              <a:gd name="T76" fmla="*/ 65130418 w 295914"/>
              <a:gd name="T77" fmla="*/ 29167696 h 296053"/>
              <a:gd name="T78" fmla="*/ 64494526 w 295914"/>
              <a:gd name="T79" fmla="*/ 30908075 h 296053"/>
              <a:gd name="T80" fmla="*/ 61472566 w 295914"/>
              <a:gd name="T81" fmla="*/ 63180206 h 296053"/>
              <a:gd name="T82" fmla="*/ 65448771 w 295914"/>
              <a:gd name="T83" fmla="*/ 64129283 h 296053"/>
              <a:gd name="T84" fmla="*/ 1033664 w 295914"/>
              <a:gd name="T85" fmla="*/ 65078420 h 296053"/>
              <a:gd name="T86" fmla="*/ 1033664 w 295914"/>
              <a:gd name="T87" fmla="*/ 63180206 h 296053"/>
              <a:gd name="T88" fmla="*/ 3976213 w 295914"/>
              <a:gd name="T89" fmla="*/ 30908075 h 296053"/>
              <a:gd name="T90" fmla="*/ 158762 w 295914"/>
              <a:gd name="T91" fmla="*/ 30354214 h 296053"/>
              <a:gd name="T92" fmla="*/ 32048053 w 295914"/>
              <a:gd name="T93" fmla="*/ 296830 h 296053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</a:gdLst>
            <a:ahLst/>
            <a:cxnLst>
              <a:cxn ang="T94">
                <a:pos x="T0" y="T1"/>
              </a:cxn>
              <a:cxn ang="T95">
                <a:pos x="T2" y="T3"/>
              </a:cxn>
              <a:cxn ang="T96">
                <a:pos x="T4" y="T5"/>
              </a:cxn>
              <a:cxn ang="T97">
                <a:pos x="T6" y="T7"/>
              </a:cxn>
              <a:cxn ang="T98">
                <a:pos x="T8" y="T9"/>
              </a:cxn>
              <a:cxn ang="T99">
                <a:pos x="T10" y="T11"/>
              </a:cxn>
              <a:cxn ang="T100">
                <a:pos x="T12" y="T13"/>
              </a:cxn>
              <a:cxn ang="T101">
                <a:pos x="T14" y="T15"/>
              </a:cxn>
              <a:cxn ang="T102">
                <a:pos x="T16" y="T17"/>
              </a:cxn>
              <a:cxn ang="T103">
                <a:pos x="T18" y="T19"/>
              </a:cxn>
              <a:cxn ang="T104">
                <a:pos x="T20" y="T21"/>
              </a:cxn>
              <a:cxn ang="T105">
                <a:pos x="T22" y="T23"/>
              </a:cxn>
              <a:cxn ang="T106">
                <a:pos x="T24" y="T25"/>
              </a:cxn>
              <a:cxn ang="T107">
                <a:pos x="T26" y="T27"/>
              </a:cxn>
              <a:cxn ang="T108">
                <a:pos x="T28" y="T29"/>
              </a:cxn>
              <a:cxn ang="T109">
                <a:pos x="T30" y="T31"/>
              </a:cxn>
              <a:cxn ang="T110">
                <a:pos x="T32" y="T33"/>
              </a:cxn>
              <a:cxn ang="T111">
                <a:pos x="T34" y="T35"/>
              </a:cxn>
              <a:cxn ang="T112">
                <a:pos x="T36" y="T37"/>
              </a:cxn>
              <a:cxn ang="T113">
                <a:pos x="T38" y="T39"/>
              </a:cxn>
              <a:cxn ang="T114">
                <a:pos x="T40" y="T41"/>
              </a:cxn>
              <a:cxn ang="T115">
                <a:pos x="T42" y="T43"/>
              </a:cxn>
              <a:cxn ang="T116">
                <a:pos x="T44" y="T45"/>
              </a:cxn>
              <a:cxn ang="T117">
                <a:pos x="T46" y="T47"/>
              </a:cxn>
              <a:cxn ang="T118">
                <a:pos x="T48" y="T49"/>
              </a:cxn>
              <a:cxn ang="T119">
                <a:pos x="T50" y="T51"/>
              </a:cxn>
              <a:cxn ang="T120">
                <a:pos x="T52" y="T53"/>
              </a:cxn>
              <a:cxn ang="T121">
                <a:pos x="T54" y="T55"/>
              </a:cxn>
              <a:cxn ang="T122">
                <a:pos x="T56" y="T57"/>
              </a:cxn>
              <a:cxn ang="T123">
                <a:pos x="T58" y="T59"/>
              </a:cxn>
              <a:cxn ang="T124">
                <a:pos x="T60" y="T61"/>
              </a:cxn>
              <a:cxn ang="T125">
                <a:pos x="T62" y="T63"/>
              </a:cxn>
              <a:cxn ang="T126">
                <a:pos x="T64" y="T65"/>
              </a:cxn>
              <a:cxn ang="T127">
                <a:pos x="T66" y="T67"/>
              </a:cxn>
              <a:cxn ang="T128">
                <a:pos x="T68" y="T69"/>
              </a:cxn>
              <a:cxn ang="T129">
                <a:pos x="T70" y="T71"/>
              </a:cxn>
              <a:cxn ang="T130">
                <a:pos x="T72" y="T73"/>
              </a:cxn>
              <a:cxn ang="T131">
                <a:pos x="T74" y="T75"/>
              </a:cxn>
              <a:cxn ang="T132">
                <a:pos x="T76" y="T77"/>
              </a:cxn>
              <a:cxn ang="T133">
                <a:pos x="T78" y="T79"/>
              </a:cxn>
              <a:cxn ang="T134">
                <a:pos x="T80" y="T81"/>
              </a:cxn>
              <a:cxn ang="T135">
                <a:pos x="T82" y="T83"/>
              </a:cxn>
              <a:cxn ang="T136">
                <a:pos x="T84" y="T85"/>
              </a:cxn>
              <a:cxn ang="T137">
                <a:pos x="T86" y="T87"/>
              </a:cxn>
              <a:cxn ang="T138">
                <a:pos x="T88" y="T89"/>
              </a:cxn>
              <a:cxn ang="T139">
                <a:pos x="T90" y="T91"/>
              </a:cxn>
              <a:cxn ang="T140">
                <a:pos x="T92" y="T93"/>
              </a:cxn>
            </a:cxnLst>
            <a:rect l="0" t="0" r="r" b="b"/>
            <a:pathLst>
              <a:path w="295914" h="296053">
                <a:moveTo>
                  <a:pt x="101241" y="228150"/>
                </a:moveTo>
                <a:cubicBezTo>
                  <a:pt x="103806" y="228150"/>
                  <a:pt x="105637" y="230055"/>
                  <a:pt x="105637" y="232722"/>
                </a:cubicBezTo>
                <a:cubicBezTo>
                  <a:pt x="105637" y="235389"/>
                  <a:pt x="103806" y="237294"/>
                  <a:pt x="101241" y="237294"/>
                </a:cubicBezTo>
                <a:cubicBezTo>
                  <a:pt x="98677" y="237294"/>
                  <a:pt x="96479" y="235389"/>
                  <a:pt x="96479" y="232722"/>
                </a:cubicBezTo>
                <a:cubicBezTo>
                  <a:pt x="96479" y="230055"/>
                  <a:pt x="98677" y="228150"/>
                  <a:pt x="101241" y="228150"/>
                </a:cubicBezTo>
                <a:close/>
                <a:moveTo>
                  <a:pt x="200627" y="218815"/>
                </a:moveTo>
                <a:lnTo>
                  <a:pt x="200627" y="252086"/>
                </a:lnTo>
                <a:lnTo>
                  <a:pt x="233713" y="252086"/>
                </a:lnTo>
                <a:lnTo>
                  <a:pt x="233713" y="218815"/>
                </a:lnTo>
                <a:lnTo>
                  <a:pt x="200627" y="218815"/>
                </a:lnTo>
                <a:close/>
                <a:moveTo>
                  <a:pt x="158911" y="218815"/>
                </a:moveTo>
                <a:lnTo>
                  <a:pt x="158911" y="252086"/>
                </a:lnTo>
                <a:lnTo>
                  <a:pt x="191996" y="252086"/>
                </a:lnTo>
                <a:lnTo>
                  <a:pt x="191996" y="218815"/>
                </a:lnTo>
                <a:lnTo>
                  <a:pt x="158911" y="218815"/>
                </a:lnTo>
                <a:close/>
                <a:moveTo>
                  <a:pt x="200627" y="176866"/>
                </a:moveTo>
                <a:lnTo>
                  <a:pt x="200627" y="210136"/>
                </a:lnTo>
                <a:lnTo>
                  <a:pt x="233713" y="210136"/>
                </a:lnTo>
                <a:lnTo>
                  <a:pt x="233713" y="176866"/>
                </a:lnTo>
                <a:lnTo>
                  <a:pt x="200627" y="176866"/>
                </a:lnTo>
                <a:close/>
                <a:moveTo>
                  <a:pt x="158911" y="176866"/>
                </a:moveTo>
                <a:lnTo>
                  <a:pt x="158911" y="210136"/>
                </a:lnTo>
                <a:lnTo>
                  <a:pt x="191996" y="210136"/>
                </a:lnTo>
                <a:lnTo>
                  <a:pt x="191996" y="176866"/>
                </a:lnTo>
                <a:lnTo>
                  <a:pt x="158911" y="176866"/>
                </a:lnTo>
                <a:close/>
                <a:moveTo>
                  <a:pt x="62895" y="176588"/>
                </a:moveTo>
                <a:lnTo>
                  <a:pt x="62895" y="287417"/>
                </a:lnTo>
                <a:lnTo>
                  <a:pt x="113570" y="287417"/>
                </a:lnTo>
                <a:lnTo>
                  <a:pt x="113570" y="176588"/>
                </a:lnTo>
                <a:lnTo>
                  <a:pt x="62895" y="176588"/>
                </a:lnTo>
                <a:close/>
                <a:moveTo>
                  <a:pt x="154595" y="167825"/>
                </a:moveTo>
                <a:lnTo>
                  <a:pt x="238029" y="167825"/>
                </a:lnTo>
                <a:cubicBezTo>
                  <a:pt x="240546" y="167825"/>
                  <a:pt x="242704" y="169995"/>
                  <a:pt x="242704" y="172526"/>
                </a:cubicBezTo>
                <a:lnTo>
                  <a:pt x="242704" y="252086"/>
                </a:lnTo>
                <a:lnTo>
                  <a:pt x="247019" y="252086"/>
                </a:lnTo>
                <a:cubicBezTo>
                  <a:pt x="249896" y="252086"/>
                  <a:pt x="251695" y="254255"/>
                  <a:pt x="251695" y="256425"/>
                </a:cubicBezTo>
                <a:cubicBezTo>
                  <a:pt x="251695" y="258957"/>
                  <a:pt x="249896" y="261126"/>
                  <a:pt x="247019" y="261126"/>
                </a:cubicBezTo>
                <a:lnTo>
                  <a:pt x="145604" y="261126"/>
                </a:lnTo>
                <a:cubicBezTo>
                  <a:pt x="143087" y="261126"/>
                  <a:pt x="140929" y="258957"/>
                  <a:pt x="140929" y="256425"/>
                </a:cubicBezTo>
                <a:cubicBezTo>
                  <a:pt x="140929" y="254255"/>
                  <a:pt x="143087" y="252086"/>
                  <a:pt x="145604" y="252086"/>
                </a:cubicBezTo>
                <a:lnTo>
                  <a:pt x="149920" y="252086"/>
                </a:lnTo>
                <a:lnTo>
                  <a:pt x="149920" y="172526"/>
                </a:lnTo>
                <a:cubicBezTo>
                  <a:pt x="149920" y="169995"/>
                  <a:pt x="152078" y="167825"/>
                  <a:pt x="154595" y="167825"/>
                </a:cubicBezTo>
                <a:close/>
                <a:moveTo>
                  <a:pt x="27314" y="140605"/>
                </a:moveTo>
                <a:lnTo>
                  <a:pt x="27314" y="287417"/>
                </a:lnTo>
                <a:lnTo>
                  <a:pt x="53910" y="287417"/>
                </a:lnTo>
                <a:lnTo>
                  <a:pt x="53910" y="176588"/>
                </a:lnTo>
                <a:lnTo>
                  <a:pt x="49597" y="176588"/>
                </a:lnTo>
                <a:cubicBezTo>
                  <a:pt x="47081" y="176588"/>
                  <a:pt x="44925" y="174789"/>
                  <a:pt x="44925" y="172270"/>
                </a:cubicBezTo>
                <a:cubicBezTo>
                  <a:pt x="44925" y="169751"/>
                  <a:pt x="47081" y="167592"/>
                  <a:pt x="49597" y="167592"/>
                </a:cubicBezTo>
                <a:lnTo>
                  <a:pt x="127228" y="167592"/>
                </a:lnTo>
                <a:cubicBezTo>
                  <a:pt x="129743" y="167592"/>
                  <a:pt x="131540" y="169751"/>
                  <a:pt x="131540" y="172270"/>
                </a:cubicBezTo>
                <a:cubicBezTo>
                  <a:pt x="131540" y="174789"/>
                  <a:pt x="129743" y="176588"/>
                  <a:pt x="127228" y="176588"/>
                </a:cubicBezTo>
                <a:lnTo>
                  <a:pt x="122555" y="176588"/>
                </a:lnTo>
                <a:lnTo>
                  <a:pt x="122555" y="287417"/>
                </a:lnTo>
                <a:lnTo>
                  <a:pt x="269190" y="287417"/>
                </a:lnTo>
                <a:lnTo>
                  <a:pt x="269190" y="140605"/>
                </a:lnTo>
                <a:lnTo>
                  <a:pt x="27314" y="140605"/>
                </a:lnTo>
                <a:close/>
                <a:moveTo>
                  <a:pt x="126551" y="86636"/>
                </a:moveTo>
                <a:cubicBezTo>
                  <a:pt x="128728" y="96796"/>
                  <a:pt x="137799" y="104416"/>
                  <a:pt x="148685" y="104416"/>
                </a:cubicBezTo>
                <a:cubicBezTo>
                  <a:pt x="159571" y="104416"/>
                  <a:pt x="168642" y="96796"/>
                  <a:pt x="170819" y="86636"/>
                </a:cubicBezTo>
                <a:lnTo>
                  <a:pt x="126551" y="86636"/>
                </a:lnTo>
                <a:close/>
                <a:moveTo>
                  <a:pt x="148685" y="59421"/>
                </a:moveTo>
                <a:cubicBezTo>
                  <a:pt x="137799" y="59421"/>
                  <a:pt x="128728" y="67404"/>
                  <a:pt x="126551" y="77564"/>
                </a:cubicBezTo>
                <a:lnTo>
                  <a:pt x="170819" y="77564"/>
                </a:lnTo>
                <a:cubicBezTo>
                  <a:pt x="168642" y="67404"/>
                  <a:pt x="159571" y="59421"/>
                  <a:pt x="148685" y="59421"/>
                </a:cubicBezTo>
                <a:close/>
                <a:moveTo>
                  <a:pt x="148685" y="50350"/>
                </a:moveTo>
                <a:cubicBezTo>
                  <a:pt x="166102" y="50350"/>
                  <a:pt x="180253" y="64501"/>
                  <a:pt x="180253" y="81919"/>
                </a:cubicBezTo>
                <a:cubicBezTo>
                  <a:pt x="180253" y="99336"/>
                  <a:pt x="166102" y="113487"/>
                  <a:pt x="148685" y="113487"/>
                </a:cubicBezTo>
                <a:cubicBezTo>
                  <a:pt x="131268" y="113487"/>
                  <a:pt x="117116" y="99336"/>
                  <a:pt x="117116" y="81919"/>
                </a:cubicBezTo>
                <a:cubicBezTo>
                  <a:pt x="117116" y="64501"/>
                  <a:pt x="131268" y="50350"/>
                  <a:pt x="148685" y="50350"/>
                </a:cubicBezTo>
                <a:close/>
                <a:moveTo>
                  <a:pt x="148073" y="10705"/>
                </a:moveTo>
                <a:lnTo>
                  <a:pt x="16173" y="131609"/>
                </a:lnTo>
                <a:lnTo>
                  <a:pt x="279972" y="131609"/>
                </a:lnTo>
                <a:lnTo>
                  <a:pt x="148073" y="10705"/>
                </a:lnTo>
                <a:close/>
                <a:moveTo>
                  <a:pt x="144838" y="1349"/>
                </a:moveTo>
                <a:cubicBezTo>
                  <a:pt x="146635" y="-450"/>
                  <a:pt x="149510" y="-450"/>
                  <a:pt x="150948" y="1349"/>
                </a:cubicBezTo>
                <a:lnTo>
                  <a:pt x="294348" y="132689"/>
                </a:lnTo>
                <a:cubicBezTo>
                  <a:pt x="295785" y="134128"/>
                  <a:pt x="296145" y="136287"/>
                  <a:pt x="295785" y="138086"/>
                </a:cubicBezTo>
                <a:cubicBezTo>
                  <a:pt x="295067" y="139525"/>
                  <a:pt x="293270" y="140605"/>
                  <a:pt x="291473" y="140605"/>
                </a:cubicBezTo>
                <a:lnTo>
                  <a:pt x="277816" y="140605"/>
                </a:lnTo>
                <a:lnTo>
                  <a:pt x="277816" y="287417"/>
                </a:lnTo>
                <a:lnTo>
                  <a:pt x="291473" y="287417"/>
                </a:lnTo>
                <a:cubicBezTo>
                  <a:pt x="293988" y="287417"/>
                  <a:pt x="295785" y="289216"/>
                  <a:pt x="295785" y="291735"/>
                </a:cubicBezTo>
                <a:cubicBezTo>
                  <a:pt x="295785" y="294254"/>
                  <a:pt x="293988" y="296053"/>
                  <a:pt x="291473" y="296053"/>
                </a:cubicBezTo>
                <a:lnTo>
                  <a:pt x="4672" y="296053"/>
                </a:lnTo>
                <a:cubicBezTo>
                  <a:pt x="2157" y="296053"/>
                  <a:pt x="0" y="294254"/>
                  <a:pt x="0" y="291735"/>
                </a:cubicBezTo>
                <a:cubicBezTo>
                  <a:pt x="0" y="289216"/>
                  <a:pt x="2157" y="287417"/>
                  <a:pt x="4672" y="287417"/>
                </a:cubicBezTo>
                <a:lnTo>
                  <a:pt x="17970" y="287417"/>
                </a:lnTo>
                <a:lnTo>
                  <a:pt x="17970" y="140605"/>
                </a:lnTo>
                <a:lnTo>
                  <a:pt x="4672" y="140605"/>
                </a:lnTo>
                <a:cubicBezTo>
                  <a:pt x="2875" y="140605"/>
                  <a:pt x="1078" y="139525"/>
                  <a:pt x="719" y="138086"/>
                </a:cubicBezTo>
                <a:cubicBezTo>
                  <a:pt x="-359" y="136287"/>
                  <a:pt x="360" y="134128"/>
                  <a:pt x="1797" y="132689"/>
                </a:cubicBezTo>
                <a:lnTo>
                  <a:pt x="144838" y="1349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  <a:effectLst/>
        </p:spPr>
        <p:txBody>
          <a:bodyPr anchor="ctr"/>
          <a:lstStyle/>
          <a:p>
            <a:endParaRPr lang="en-US" dirty="0">
              <a:latin typeface="Arial" panose="020B0604020202020204" pitchFamily="34" charset="0"/>
            </a:endParaRPr>
          </a:p>
        </p:txBody>
      </p:sp>
      <p:grpSp>
        <p:nvGrpSpPr>
          <p:cNvPr id="71" name="Group 70">
            <a:extLst>
              <a:ext uri="{FF2B5EF4-FFF2-40B4-BE49-F238E27FC236}">
                <a16:creationId xmlns:a16="http://schemas.microsoft.com/office/drawing/2014/main" id="{E5C8923B-DCB8-01D0-781E-DD85E54AF40D}"/>
              </a:ext>
            </a:extLst>
          </p:cNvPr>
          <p:cNvGrpSpPr/>
          <p:nvPr/>
        </p:nvGrpSpPr>
        <p:grpSpPr>
          <a:xfrm>
            <a:off x="2752773" y="2137112"/>
            <a:ext cx="918239" cy="914400"/>
            <a:chOff x="3010128" y="2169019"/>
            <a:chExt cx="918239" cy="914400"/>
          </a:xfrm>
        </p:grpSpPr>
        <p:sp>
          <p:nvSpPr>
            <p:cNvPr id="52" name="Freeform 474">
              <a:extLst>
                <a:ext uri="{FF2B5EF4-FFF2-40B4-BE49-F238E27FC236}">
                  <a16:creationId xmlns:a16="http://schemas.microsoft.com/office/drawing/2014/main" id="{8744EBF6-E82A-4B45-FACB-AD1299E72A56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3010128" y="2169019"/>
              <a:ext cx="918239" cy="914400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  <p:sp>
          <p:nvSpPr>
            <p:cNvPr id="54" name="Freeform 925">
              <a:extLst>
                <a:ext uri="{FF2B5EF4-FFF2-40B4-BE49-F238E27FC236}">
                  <a16:creationId xmlns:a16="http://schemas.microsoft.com/office/drawing/2014/main" id="{CE6735CE-8ED9-24E5-483D-449C576A4D77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3235443" y="2349665"/>
              <a:ext cx="553109" cy="553108"/>
            </a:xfrm>
            <a:custGeom>
              <a:avLst/>
              <a:gdLst>
                <a:gd name="T0" fmla="*/ 59283120 w 296468"/>
                <a:gd name="T1" fmla="*/ 52617181 h 296502"/>
                <a:gd name="T2" fmla="*/ 52670368 w 296468"/>
                <a:gd name="T3" fmla="*/ 59145522 h 296502"/>
                <a:gd name="T4" fmla="*/ 55081953 w 296468"/>
                <a:gd name="T5" fmla="*/ 61555141 h 296502"/>
                <a:gd name="T6" fmla="*/ 57338181 w 296468"/>
                <a:gd name="T7" fmla="*/ 61555141 h 296502"/>
                <a:gd name="T8" fmla="*/ 61617028 w 296468"/>
                <a:gd name="T9" fmla="*/ 57280404 h 296502"/>
                <a:gd name="T10" fmla="*/ 62006172 w 296468"/>
                <a:gd name="T11" fmla="*/ 56114403 h 296502"/>
                <a:gd name="T12" fmla="*/ 61617028 w 296468"/>
                <a:gd name="T13" fmla="*/ 54948654 h 296502"/>
                <a:gd name="T14" fmla="*/ 50180686 w 296468"/>
                <a:gd name="T15" fmla="*/ 43601495 h 296502"/>
                <a:gd name="T16" fmla="*/ 43567688 w 296468"/>
                <a:gd name="T17" fmla="*/ 50130158 h 296502"/>
                <a:gd name="T18" fmla="*/ 51269877 w 296468"/>
                <a:gd name="T19" fmla="*/ 57824605 h 296502"/>
                <a:gd name="T20" fmla="*/ 57882997 w 296468"/>
                <a:gd name="T21" fmla="*/ 51296098 h 296502"/>
                <a:gd name="T22" fmla="*/ 24256853 w 296468"/>
                <a:gd name="T23" fmla="*/ 14366126 h 296502"/>
                <a:gd name="T24" fmla="*/ 25277413 w 296468"/>
                <a:gd name="T25" fmla="*/ 15307077 h 296502"/>
                <a:gd name="T26" fmla="*/ 24256853 w 296468"/>
                <a:gd name="T27" fmla="*/ 16325926 h 296502"/>
                <a:gd name="T28" fmla="*/ 15933265 w 296468"/>
                <a:gd name="T29" fmla="*/ 24635282 h 296502"/>
                <a:gd name="T30" fmla="*/ 14991278 w 296468"/>
                <a:gd name="T31" fmla="*/ 25575890 h 296502"/>
                <a:gd name="T32" fmla="*/ 14048743 w 296468"/>
                <a:gd name="T33" fmla="*/ 24635282 h 296502"/>
                <a:gd name="T34" fmla="*/ 24256853 w 296468"/>
                <a:gd name="T35" fmla="*/ 14366126 h 296502"/>
                <a:gd name="T36" fmla="*/ 24249970 w 296468"/>
                <a:gd name="T37" fmla="*/ 9816491 h 296502"/>
                <a:gd name="T38" fmla="*/ 9490873 w 296468"/>
                <a:gd name="T39" fmla="*/ 24628269 h 296502"/>
                <a:gd name="T40" fmla="*/ 24249970 w 296468"/>
                <a:gd name="T41" fmla="*/ 39361929 h 296502"/>
                <a:gd name="T42" fmla="*/ 39087529 w 296468"/>
                <a:gd name="T43" fmla="*/ 24628269 h 296502"/>
                <a:gd name="T44" fmla="*/ 24249970 w 296468"/>
                <a:gd name="T45" fmla="*/ 9816491 h 296502"/>
                <a:gd name="T46" fmla="*/ 24249970 w 296468"/>
                <a:gd name="T47" fmla="*/ 7867697 h 296502"/>
                <a:gd name="T48" fmla="*/ 41039719 w 296468"/>
                <a:gd name="T49" fmla="*/ 24628269 h 296502"/>
                <a:gd name="T50" fmla="*/ 24249970 w 296468"/>
                <a:gd name="T51" fmla="*/ 41310828 h 296502"/>
                <a:gd name="T52" fmla="*/ 7538688 w 296468"/>
                <a:gd name="T53" fmla="*/ 24628269 h 296502"/>
                <a:gd name="T54" fmla="*/ 24249970 w 296468"/>
                <a:gd name="T55" fmla="*/ 7867697 h 296502"/>
                <a:gd name="T56" fmla="*/ 24351300 w 296468"/>
                <a:gd name="T57" fmla="*/ 1943107 h 296502"/>
                <a:gd name="T58" fmla="*/ 1867792 w 296468"/>
                <a:gd name="T59" fmla="*/ 24404320 h 296502"/>
                <a:gd name="T60" fmla="*/ 24351300 w 296468"/>
                <a:gd name="T61" fmla="*/ 46865592 h 296502"/>
                <a:gd name="T62" fmla="*/ 37421708 w 296468"/>
                <a:gd name="T63" fmla="*/ 42668833 h 296502"/>
                <a:gd name="T64" fmla="*/ 37966181 w 296468"/>
                <a:gd name="T65" fmla="*/ 42513613 h 296502"/>
                <a:gd name="T66" fmla="*/ 38666300 w 296468"/>
                <a:gd name="T67" fmla="*/ 42824057 h 296502"/>
                <a:gd name="T68" fmla="*/ 43412190 w 296468"/>
                <a:gd name="T69" fmla="*/ 47565221 h 296502"/>
                <a:gd name="T70" fmla="*/ 47535441 w 296468"/>
                <a:gd name="T71" fmla="*/ 43368363 h 296502"/>
                <a:gd name="T72" fmla="*/ 42789784 w 296468"/>
                <a:gd name="T73" fmla="*/ 38705292 h 296502"/>
                <a:gd name="T74" fmla="*/ 42712026 w 296468"/>
                <a:gd name="T75" fmla="*/ 37383829 h 296502"/>
                <a:gd name="T76" fmla="*/ 46913374 w 296468"/>
                <a:gd name="T77" fmla="*/ 24404320 h 296502"/>
                <a:gd name="T78" fmla="*/ 24351300 w 296468"/>
                <a:gd name="T79" fmla="*/ 1943107 h 296502"/>
                <a:gd name="T80" fmla="*/ 24351300 w 296468"/>
                <a:gd name="T81" fmla="*/ 0 h 296502"/>
                <a:gd name="T82" fmla="*/ 48858264 w 296468"/>
                <a:gd name="T83" fmla="*/ 24404320 h 296502"/>
                <a:gd name="T84" fmla="*/ 44734831 w 296468"/>
                <a:gd name="T85" fmla="*/ 37850088 h 296502"/>
                <a:gd name="T86" fmla="*/ 48935722 w 296468"/>
                <a:gd name="T87" fmla="*/ 42047016 h 296502"/>
                <a:gd name="T88" fmla="*/ 49480300 w 296468"/>
                <a:gd name="T89" fmla="*/ 41503149 h 296502"/>
                <a:gd name="T90" fmla="*/ 50803199 w 296468"/>
                <a:gd name="T91" fmla="*/ 41503149 h 296502"/>
                <a:gd name="T92" fmla="*/ 62940151 w 296468"/>
                <a:gd name="T93" fmla="*/ 53627643 h 296502"/>
                <a:gd name="T94" fmla="*/ 62940151 w 296468"/>
                <a:gd name="T95" fmla="*/ 58601620 h 296502"/>
                <a:gd name="T96" fmla="*/ 58661081 w 296468"/>
                <a:gd name="T97" fmla="*/ 62876164 h 296502"/>
                <a:gd name="T98" fmla="*/ 56171430 w 296468"/>
                <a:gd name="T99" fmla="*/ 63886455 h 296502"/>
                <a:gd name="T100" fmla="*/ 53681859 w 296468"/>
                <a:gd name="T101" fmla="*/ 62876164 h 296502"/>
                <a:gd name="T102" fmla="*/ 41544799 w 296468"/>
                <a:gd name="T103" fmla="*/ 50751977 h 296502"/>
                <a:gd name="T104" fmla="*/ 41233945 w 296468"/>
                <a:gd name="T105" fmla="*/ 50130158 h 296502"/>
                <a:gd name="T106" fmla="*/ 41544799 w 296468"/>
                <a:gd name="T107" fmla="*/ 49430696 h 296502"/>
                <a:gd name="T108" fmla="*/ 42089771 w 296468"/>
                <a:gd name="T109" fmla="*/ 48886751 h 296502"/>
                <a:gd name="T110" fmla="*/ 37888430 w 296468"/>
                <a:gd name="T111" fmla="*/ 44767400 h 296502"/>
                <a:gd name="T112" fmla="*/ 24351300 w 296468"/>
                <a:gd name="T113" fmla="*/ 48808619 h 296502"/>
                <a:gd name="T114" fmla="*/ 0 w 296468"/>
                <a:gd name="T115" fmla="*/ 24404320 h 296502"/>
                <a:gd name="T116" fmla="*/ 24351300 w 296468"/>
                <a:gd name="T117" fmla="*/ 0 h 296502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  <a:gd name="T153" fmla="*/ 0 60000 65536"/>
                <a:gd name="T154" fmla="*/ 0 60000 65536"/>
                <a:gd name="T155" fmla="*/ 0 60000 65536"/>
                <a:gd name="T156" fmla="*/ 0 60000 65536"/>
                <a:gd name="T157" fmla="*/ 0 60000 65536"/>
                <a:gd name="T158" fmla="*/ 0 60000 65536"/>
                <a:gd name="T159" fmla="*/ 0 60000 65536"/>
                <a:gd name="T160" fmla="*/ 0 60000 65536"/>
                <a:gd name="T161" fmla="*/ 0 60000 65536"/>
                <a:gd name="T162" fmla="*/ 0 60000 65536"/>
                <a:gd name="T163" fmla="*/ 0 60000 65536"/>
                <a:gd name="T164" fmla="*/ 0 60000 65536"/>
                <a:gd name="T165" fmla="*/ 0 60000 65536"/>
                <a:gd name="T166" fmla="*/ 0 60000 65536"/>
                <a:gd name="T167" fmla="*/ 0 60000 65536"/>
                <a:gd name="T168" fmla="*/ 0 60000 65536"/>
                <a:gd name="T169" fmla="*/ 0 60000 65536"/>
                <a:gd name="T170" fmla="*/ 0 60000 65536"/>
                <a:gd name="T171" fmla="*/ 0 60000 65536"/>
                <a:gd name="T172" fmla="*/ 0 60000 65536"/>
                <a:gd name="T173" fmla="*/ 0 60000 65536"/>
                <a:gd name="T174" fmla="*/ 0 60000 65536"/>
                <a:gd name="T175" fmla="*/ 0 60000 65536"/>
                <a:gd name="T176" fmla="*/ 0 60000 65536"/>
              </a:gdLst>
              <a:ahLst/>
              <a:cxnLst>
                <a:cxn ang="T118">
                  <a:pos x="T0" y="T1"/>
                </a:cxn>
                <a:cxn ang="T119">
                  <a:pos x="T2" y="T3"/>
                </a:cxn>
                <a:cxn ang="T120">
                  <a:pos x="T4" y="T5"/>
                </a:cxn>
                <a:cxn ang="T121">
                  <a:pos x="T6" y="T7"/>
                </a:cxn>
                <a:cxn ang="T122">
                  <a:pos x="T8" y="T9"/>
                </a:cxn>
                <a:cxn ang="T123">
                  <a:pos x="T10" y="T11"/>
                </a:cxn>
                <a:cxn ang="T124">
                  <a:pos x="T12" y="T13"/>
                </a:cxn>
                <a:cxn ang="T125">
                  <a:pos x="T14" y="T15"/>
                </a:cxn>
                <a:cxn ang="T126">
                  <a:pos x="T16" y="T17"/>
                </a:cxn>
                <a:cxn ang="T127">
                  <a:pos x="T18" y="T19"/>
                </a:cxn>
                <a:cxn ang="T128">
                  <a:pos x="T20" y="T21"/>
                </a:cxn>
                <a:cxn ang="T129">
                  <a:pos x="T22" y="T23"/>
                </a:cxn>
                <a:cxn ang="T130">
                  <a:pos x="T24" y="T25"/>
                </a:cxn>
                <a:cxn ang="T131">
                  <a:pos x="T26" y="T27"/>
                </a:cxn>
                <a:cxn ang="T132">
                  <a:pos x="T28" y="T29"/>
                </a:cxn>
                <a:cxn ang="T133">
                  <a:pos x="T30" y="T31"/>
                </a:cxn>
                <a:cxn ang="T134">
                  <a:pos x="T32" y="T33"/>
                </a:cxn>
                <a:cxn ang="T135">
                  <a:pos x="T34" y="T35"/>
                </a:cxn>
                <a:cxn ang="T136">
                  <a:pos x="T36" y="T37"/>
                </a:cxn>
                <a:cxn ang="T137">
                  <a:pos x="T38" y="T39"/>
                </a:cxn>
                <a:cxn ang="T138">
                  <a:pos x="T40" y="T41"/>
                </a:cxn>
                <a:cxn ang="T139">
                  <a:pos x="T42" y="T43"/>
                </a:cxn>
                <a:cxn ang="T140">
                  <a:pos x="T44" y="T45"/>
                </a:cxn>
                <a:cxn ang="T141">
                  <a:pos x="T46" y="T47"/>
                </a:cxn>
                <a:cxn ang="T142">
                  <a:pos x="T48" y="T49"/>
                </a:cxn>
                <a:cxn ang="T143">
                  <a:pos x="T50" y="T51"/>
                </a:cxn>
                <a:cxn ang="T144">
                  <a:pos x="T52" y="T53"/>
                </a:cxn>
                <a:cxn ang="T145">
                  <a:pos x="T54" y="T55"/>
                </a:cxn>
                <a:cxn ang="T146">
                  <a:pos x="T56" y="T57"/>
                </a:cxn>
                <a:cxn ang="T147">
                  <a:pos x="T58" y="T59"/>
                </a:cxn>
                <a:cxn ang="T148">
                  <a:pos x="T60" y="T61"/>
                </a:cxn>
                <a:cxn ang="T149">
                  <a:pos x="T62" y="T63"/>
                </a:cxn>
                <a:cxn ang="T150">
                  <a:pos x="T64" y="T65"/>
                </a:cxn>
                <a:cxn ang="T151">
                  <a:pos x="T66" y="T67"/>
                </a:cxn>
                <a:cxn ang="T152">
                  <a:pos x="T68" y="T69"/>
                </a:cxn>
                <a:cxn ang="T153">
                  <a:pos x="T70" y="T71"/>
                </a:cxn>
                <a:cxn ang="T154">
                  <a:pos x="T72" y="T73"/>
                </a:cxn>
                <a:cxn ang="T155">
                  <a:pos x="T74" y="T75"/>
                </a:cxn>
                <a:cxn ang="T156">
                  <a:pos x="T76" y="T77"/>
                </a:cxn>
                <a:cxn ang="T157">
                  <a:pos x="T78" y="T79"/>
                </a:cxn>
                <a:cxn ang="T158">
                  <a:pos x="T80" y="T81"/>
                </a:cxn>
                <a:cxn ang="T159">
                  <a:pos x="T82" y="T83"/>
                </a:cxn>
                <a:cxn ang="T160">
                  <a:pos x="T84" y="T85"/>
                </a:cxn>
                <a:cxn ang="T161">
                  <a:pos x="T86" y="T87"/>
                </a:cxn>
                <a:cxn ang="T162">
                  <a:pos x="T88" y="T89"/>
                </a:cxn>
                <a:cxn ang="T163">
                  <a:pos x="T90" y="T91"/>
                </a:cxn>
                <a:cxn ang="T164">
                  <a:pos x="T92" y="T93"/>
                </a:cxn>
                <a:cxn ang="T165">
                  <a:pos x="T94" y="T95"/>
                </a:cxn>
                <a:cxn ang="T166">
                  <a:pos x="T96" y="T97"/>
                </a:cxn>
                <a:cxn ang="T167">
                  <a:pos x="T98" y="T99"/>
                </a:cxn>
                <a:cxn ang="T168">
                  <a:pos x="T100" y="T101"/>
                </a:cxn>
                <a:cxn ang="T169">
                  <a:pos x="T102" y="T103"/>
                </a:cxn>
                <a:cxn ang="T170">
                  <a:pos x="T104" y="T105"/>
                </a:cxn>
                <a:cxn ang="T171">
                  <a:pos x="T106" y="T107"/>
                </a:cxn>
                <a:cxn ang="T172">
                  <a:pos x="T108" y="T109"/>
                </a:cxn>
                <a:cxn ang="T173">
                  <a:pos x="T110" y="T111"/>
                </a:cxn>
                <a:cxn ang="T174">
                  <a:pos x="T112" y="T113"/>
                </a:cxn>
                <a:cxn ang="T175">
                  <a:pos x="T114" y="T115"/>
                </a:cxn>
                <a:cxn ang="T176">
                  <a:pos x="T116" y="T117"/>
                </a:cxn>
              </a:cxnLst>
              <a:rect l="0" t="0" r="r" b="b"/>
              <a:pathLst>
                <a:path w="296468" h="296502">
                  <a:moveTo>
                    <a:pt x="274661" y="244200"/>
                  </a:moveTo>
                  <a:lnTo>
                    <a:pt x="244023" y="274499"/>
                  </a:lnTo>
                  <a:lnTo>
                    <a:pt x="255197" y="285681"/>
                  </a:lnTo>
                  <a:cubicBezTo>
                    <a:pt x="257720" y="288206"/>
                    <a:pt x="262766" y="288206"/>
                    <a:pt x="265650" y="285681"/>
                  </a:cubicBezTo>
                  <a:lnTo>
                    <a:pt x="285474" y="265842"/>
                  </a:lnTo>
                  <a:cubicBezTo>
                    <a:pt x="286555" y="264399"/>
                    <a:pt x="287276" y="262596"/>
                    <a:pt x="287276" y="260431"/>
                  </a:cubicBezTo>
                  <a:cubicBezTo>
                    <a:pt x="287276" y="258628"/>
                    <a:pt x="286555" y="256464"/>
                    <a:pt x="285474" y="255021"/>
                  </a:cubicBezTo>
                  <a:lnTo>
                    <a:pt x="274661" y="244200"/>
                  </a:lnTo>
                  <a:close/>
                  <a:moveTo>
                    <a:pt x="232488" y="202357"/>
                  </a:moveTo>
                  <a:lnTo>
                    <a:pt x="201850" y="232657"/>
                  </a:lnTo>
                  <a:lnTo>
                    <a:pt x="237535" y="268367"/>
                  </a:lnTo>
                  <a:lnTo>
                    <a:pt x="268173" y="238068"/>
                  </a:lnTo>
                  <a:lnTo>
                    <a:pt x="232488" y="202357"/>
                  </a:lnTo>
                  <a:close/>
                  <a:moveTo>
                    <a:pt x="112382" y="66675"/>
                  </a:moveTo>
                  <a:cubicBezTo>
                    <a:pt x="114929" y="66675"/>
                    <a:pt x="117111" y="68494"/>
                    <a:pt x="117111" y="71041"/>
                  </a:cubicBezTo>
                  <a:cubicBezTo>
                    <a:pt x="117111" y="73587"/>
                    <a:pt x="114929" y="75770"/>
                    <a:pt x="112382" y="75770"/>
                  </a:cubicBezTo>
                  <a:cubicBezTo>
                    <a:pt x="91282" y="75770"/>
                    <a:pt x="73819" y="92869"/>
                    <a:pt x="73819" y="114334"/>
                  </a:cubicBezTo>
                  <a:cubicBezTo>
                    <a:pt x="73819" y="116880"/>
                    <a:pt x="72000" y="118699"/>
                    <a:pt x="69454" y="118699"/>
                  </a:cubicBezTo>
                  <a:cubicBezTo>
                    <a:pt x="66907" y="118699"/>
                    <a:pt x="65088" y="116880"/>
                    <a:pt x="65088" y="114334"/>
                  </a:cubicBezTo>
                  <a:cubicBezTo>
                    <a:pt x="65088" y="88140"/>
                    <a:pt x="86189" y="66675"/>
                    <a:pt x="112382" y="66675"/>
                  </a:cubicBezTo>
                  <a:close/>
                  <a:moveTo>
                    <a:pt x="112351" y="45558"/>
                  </a:moveTo>
                  <a:cubicBezTo>
                    <a:pt x="74724" y="45558"/>
                    <a:pt x="43970" y="76311"/>
                    <a:pt x="43970" y="114301"/>
                  </a:cubicBezTo>
                  <a:cubicBezTo>
                    <a:pt x="43970" y="151928"/>
                    <a:pt x="74724" y="182681"/>
                    <a:pt x="112351" y="182681"/>
                  </a:cubicBezTo>
                  <a:cubicBezTo>
                    <a:pt x="150340" y="182681"/>
                    <a:pt x="181093" y="151928"/>
                    <a:pt x="181093" y="114301"/>
                  </a:cubicBezTo>
                  <a:cubicBezTo>
                    <a:pt x="181093" y="76311"/>
                    <a:pt x="150340" y="45558"/>
                    <a:pt x="112351" y="45558"/>
                  </a:cubicBezTo>
                  <a:close/>
                  <a:moveTo>
                    <a:pt x="112351" y="36513"/>
                  </a:moveTo>
                  <a:cubicBezTo>
                    <a:pt x="155405" y="36513"/>
                    <a:pt x="190138" y="71608"/>
                    <a:pt x="190138" y="114301"/>
                  </a:cubicBezTo>
                  <a:cubicBezTo>
                    <a:pt x="190138" y="156993"/>
                    <a:pt x="155405" y="191726"/>
                    <a:pt x="112351" y="191726"/>
                  </a:cubicBezTo>
                  <a:cubicBezTo>
                    <a:pt x="69658" y="191726"/>
                    <a:pt x="34925" y="156993"/>
                    <a:pt x="34925" y="114301"/>
                  </a:cubicBezTo>
                  <a:cubicBezTo>
                    <a:pt x="34925" y="71608"/>
                    <a:pt x="69658" y="36513"/>
                    <a:pt x="112351" y="36513"/>
                  </a:cubicBezTo>
                  <a:close/>
                  <a:moveTo>
                    <a:pt x="112820" y="9018"/>
                  </a:moveTo>
                  <a:cubicBezTo>
                    <a:pt x="55509" y="9018"/>
                    <a:pt x="8651" y="55910"/>
                    <a:pt x="8651" y="113262"/>
                  </a:cubicBezTo>
                  <a:cubicBezTo>
                    <a:pt x="8651" y="170615"/>
                    <a:pt x="55509" y="217507"/>
                    <a:pt x="112820" y="217507"/>
                  </a:cubicBezTo>
                  <a:cubicBezTo>
                    <a:pt x="134807" y="217507"/>
                    <a:pt x="155713" y="211014"/>
                    <a:pt x="173375" y="198029"/>
                  </a:cubicBezTo>
                  <a:cubicBezTo>
                    <a:pt x="174096" y="197308"/>
                    <a:pt x="175177" y="197308"/>
                    <a:pt x="175898" y="197308"/>
                  </a:cubicBezTo>
                  <a:cubicBezTo>
                    <a:pt x="176980" y="197308"/>
                    <a:pt x="178421" y="197668"/>
                    <a:pt x="179142" y="198750"/>
                  </a:cubicBezTo>
                  <a:lnTo>
                    <a:pt x="201130" y="220754"/>
                  </a:lnTo>
                  <a:lnTo>
                    <a:pt x="220233" y="201275"/>
                  </a:lnTo>
                  <a:lnTo>
                    <a:pt x="198246" y="179633"/>
                  </a:lnTo>
                  <a:cubicBezTo>
                    <a:pt x="196804" y="177829"/>
                    <a:pt x="196444" y="175304"/>
                    <a:pt x="197886" y="173501"/>
                  </a:cubicBezTo>
                  <a:cubicBezTo>
                    <a:pt x="210501" y="155826"/>
                    <a:pt x="217350" y="134905"/>
                    <a:pt x="217350" y="113262"/>
                  </a:cubicBezTo>
                  <a:cubicBezTo>
                    <a:pt x="217350" y="55910"/>
                    <a:pt x="170492" y="9018"/>
                    <a:pt x="112820" y="9018"/>
                  </a:cubicBezTo>
                  <a:close/>
                  <a:moveTo>
                    <a:pt x="112820" y="0"/>
                  </a:moveTo>
                  <a:cubicBezTo>
                    <a:pt x="175538" y="0"/>
                    <a:pt x="226361" y="50860"/>
                    <a:pt x="226361" y="113262"/>
                  </a:cubicBezTo>
                  <a:cubicBezTo>
                    <a:pt x="226361" y="135626"/>
                    <a:pt x="219512" y="156908"/>
                    <a:pt x="207257" y="175665"/>
                  </a:cubicBezTo>
                  <a:lnTo>
                    <a:pt x="226721" y="195143"/>
                  </a:lnTo>
                  <a:lnTo>
                    <a:pt x="229244" y="192618"/>
                  </a:lnTo>
                  <a:cubicBezTo>
                    <a:pt x="231047" y="190815"/>
                    <a:pt x="233570" y="190815"/>
                    <a:pt x="235372" y="192618"/>
                  </a:cubicBezTo>
                  <a:lnTo>
                    <a:pt x="291602" y="248889"/>
                  </a:lnTo>
                  <a:cubicBezTo>
                    <a:pt x="298090" y="255021"/>
                    <a:pt x="298090" y="265842"/>
                    <a:pt x="291602" y="271974"/>
                  </a:cubicBezTo>
                  <a:lnTo>
                    <a:pt x="271777" y="291813"/>
                  </a:lnTo>
                  <a:cubicBezTo>
                    <a:pt x="268533" y="295060"/>
                    <a:pt x="264568" y="296502"/>
                    <a:pt x="260243" y="296502"/>
                  </a:cubicBezTo>
                  <a:cubicBezTo>
                    <a:pt x="255918" y="296502"/>
                    <a:pt x="251953" y="295060"/>
                    <a:pt x="248709" y="291813"/>
                  </a:cubicBezTo>
                  <a:lnTo>
                    <a:pt x="192479" y="235543"/>
                  </a:lnTo>
                  <a:cubicBezTo>
                    <a:pt x="191398" y="234821"/>
                    <a:pt x="191037" y="233739"/>
                    <a:pt x="191037" y="232657"/>
                  </a:cubicBezTo>
                  <a:cubicBezTo>
                    <a:pt x="191037" y="231575"/>
                    <a:pt x="191398" y="230132"/>
                    <a:pt x="192479" y="229411"/>
                  </a:cubicBezTo>
                  <a:lnTo>
                    <a:pt x="195002" y="226886"/>
                  </a:lnTo>
                  <a:lnTo>
                    <a:pt x="175538" y="207768"/>
                  </a:lnTo>
                  <a:cubicBezTo>
                    <a:pt x="157155" y="220032"/>
                    <a:pt x="135528" y="226525"/>
                    <a:pt x="112820" y="226525"/>
                  </a:cubicBezTo>
                  <a:cubicBezTo>
                    <a:pt x="50823" y="226525"/>
                    <a:pt x="0" y="175665"/>
                    <a:pt x="0" y="113262"/>
                  </a:cubicBezTo>
                  <a:cubicBezTo>
                    <a:pt x="0" y="50860"/>
                    <a:pt x="50823" y="0"/>
                    <a:pt x="112820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anchor="ctr"/>
            <a:lstStyle/>
            <a:p>
              <a:endParaRPr lang="en-US" dirty="0">
                <a:latin typeface="Arial" panose="020B0604020202020204" pitchFamily="34" charset="0"/>
              </a:endParaRPr>
            </a:p>
          </p:txBody>
        </p:sp>
      </p:grpSp>
      <p:sp>
        <p:nvSpPr>
          <p:cNvPr id="55" name="Freeform 926">
            <a:extLst>
              <a:ext uri="{FF2B5EF4-FFF2-40B4-BE49-F238E27FC236}">
                <a16:creationId xmlns:a16="http://schemas.microsoft.com/office/drawing/2014/main" id="{2248E190-5021-30ED-AF99-BE0106048DBA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8940355" y="3448271"/>
            <a:ext cx="457200" cy="457200"/>
          </a:xfrm>
          <a:custGeom>
            <a:avLst/>
            <a:gdLst>
              <a:gd name="T0" fmla="*/ 39468541 w 296503"/>
              <a:gd name="T1" fmla="*/ 36094776 h 296502"/>
              <a:gd name="T2" fmla="*/ 14110389 w 296503"/>
              <a:gd name="T3" fmla="*/ 36094776 h 296502"/>
              <a:gd name="T4" fmla="*/ 35315735 w 296503"/>
              <a:gd name="T5" fmla="*/ 51851789 h 296502"/>
              <a:gd name="T6" fmla="*/ 34700729 w 296503"/>
              <a:gd name="T7" fmla="*/ 38103353 h 296502"/>
              <a:gd name="T8" fmla="*/ 25799492 w 296503"/>
              <a:gd name="T9" fmla="*/ 34781724 h 296502"/>
              <a:gd name="T10" fmla="*/ 28644712 w 296503"/>
              <a:gd name="T11" fmla="*/ 51851789 h 296502"/>
              <a:gd name="T12" fmla="*/ 36084982 w 296503"/>
              <a:gd name="T13" fmla="*/ 14043180 h 296502"/>
              <a:gd name="T14" fmla="*/ 27721885 w 296503"/>
              <a:gd name="T15" fmla="*/ 14043180 h 296502"/>
              <a:gd name="T16" fmla="*/ 35315735 w 296503"/>
              <a:gd name="T17" fmla="*/ 11957687 h 296502"/>
              <a:gd name="T18" fmla="*/ 38007231 w 296503"/>
              <a:gd name="T19" fmla="*/ 29104833 h 296502"/>
              <a:gd name="T20" fmla="*/ 35315735 w 296503"/>
              <a:gd name="T21" fmla="*/ 11957687 h 296502"/>
              <a:gd name="T22" fmla="*/ 29106033 w 296503"/>
              <a:gd name="T23" fmla="*/ 25783333 h 296502"/>
              <a:gd name="T24" fmla="*/ 12033939 w 296503"/>
              <a:gd name="T25" fmla="*/ 28486799 h 296502"/>
              <a:gd name="T26" fmla="*/ 28220599 w 296503"/>
              <a:gd name="T27" fmla="*/ 7607134 h 296502"/>
              <a:gd name="T28" fmla="*/ 18994656 w 296503"/>
              <a:gd name="T29" fmla="*/ 4735376 h 296502"/>
              <a:gd name="T30" fmla="*/ 16591310 w 296503"/>
              <a:gd name="T31" fmla="*/ 12730473 h 296502"/>
              <a:gd name="T32" fmla="*/ 7132293 w 296503"/>
              <a:gd name="T33" fmla="*/ 14904428 h 296502"/>
              <a:gd name="T34" fmla="*/ 9070354 w 296503"/>
              <a:gd name="T35" fmla="*/ 22977384 h 296502"/>
              <a:gd name="T36" fmla="*/ 1938315 w 296503"/>
              <a:gd name="T37" fmla="*/ 34233196 h 296502"/>
              <a:gd name="T38" fmla="*/ 8606031 w 296503"/>
              <a:gd name="T39" fmla="*/ 42073555 h 296502"/>
              <a:gd name="T40" fmla="*/ 7908106 w 296503"/>
              <a:gd name="T41" fmla="*/ 49137368 h 296502"/>
              <a:gd name="T42" fmla="*/ 14730352 w 296503"/>
              <a:gd name="T43" fmla="*/ 55968676 h 296502"/>
              <a:gd name="T44" fmla="*/ 21863377 w 296503"/>
              <a:gd name="T45" fmla="*/ 55192462 h 296502"/>
              <a:gd name="T46" fmla="*/ 29073235 w 296503"/>
              <a:gd name="T47" fmla="*/ 61324999 h 296502"/>
              <a:gd name="T48" fmla="*/ 35663159 w 296503"/>
              <a:gd name="T49" fmla="*/ 56279296 h 296502"/>
              <a:gd name="T50" fmla="*/ 44889270 w 296503"/>
              <a:gd name="T51" fmla="*/ 59073632 h 296502"/>
              <a:gd name="T52" fmla="*/ 51091532 w 296503"/>
              <a:gd name="T53" fmla="*/ 47274289 h 296502"/>
              <a:gd name="T54" fmla="*/ 59076808 w 296503"/>
              <a:gd name="T55" fmla="*/ 44945811 h 296502"/>
              <a:gd name="T56" fmla="*/ 57138750 w 296503"/>
              <a:gd name="T57" fmla="*/ 34776545 h 296502"/>
              <a:gd name="T58" fmla="*/ 57138750 w 296503"/>
              <a:gd name="T59" fmla="*/ 29032279 h 296502"/>
              <a:gd name="T60" fmla="*/ 59076808 w 296503"/>
              <a:gd name="T61" fmla="*/ 18940830 h 296502"/>
              <a:gd name="T62" fmla="*/ 51091532 w 296503"/>
              <a:gd name="T63" fmla="*/ 16534723 h 296502"/>
              <a:gd name="T64" fmla="*/ 44889270 w 296503"/>
              <a:gd name="T65" fmla="*/ 4735376 h 296502"/>
              <a:gd name="T66" fmla="*/ 35663159 w 296503"/>
              <a:gd name="T67" fmla="*/ 7607134 h 296502"/>
              <a:gd name="T68" fmla="*/ 29616151 w 296503"/>
              <a:gd name="T69" fmla="*/ 0 h 296502"/>
              <a:gd name="T70" fmla="*/ 42408138 w 296503"/>
              <a:gd name="T71" fmla="*/ 4036794 h 296502"/>
              <a:gd name="T72" fmla="*/ 49075850 w 296503"/>
              <a:gd name="T73" fmla="*/ 11799412 h 296502"/>
              <a:gd name="T74" fmla="*/ 60704994 w 296503"/>
              <a:gd name="T75" fmla="*/ 18009182 h 296502"/>
              <a:gd name="T76" fmla="*/ 63806032 w 296503"/>
              <a:gd name="T77" fmla="*/ 29575828 h 296502"/>
              <a:gd name="T78" fmla="*/ 59852271 w 296503"/>
              <a:gd name="T79" fmla="*/ 42384128 h 296502"/>
              <a:gd name="T80" fmla="*/ 52099138 w 296503"/>
              <a:gd name="T81" fmla="*/ 49137368 h 296502"/>
              <a:gd name="T82" fmla="*/ 43958771 w 296503"/>
              <a:gd name="T83" fmla="*/ 61014414 h 296502"/>
              <a:gd name="T84" fmla="*/ 34190219 w 296503"/>
              <a:gd name="T85" fmla="*/ 63808757 h 296502"/>
              <a:gd name="T86" fmla="*/ 21397918 w 296503"/>
              <a:gd name="T87" fmla="*/ 59849977 h 296502"/>
              <a:gd name="T88" fmla="*/ 13025089 w 296503"/>
              <a:gd name="T89" fmla="*/ 54959502 h 296502"/>
              <a:gd name="T90" fmla="*/ 3101470 w 296503"/>
              <a:gd name="T91" fmla="*/ 45877587 h 296502"/>
              <a:gd name="T92" fmla="*/ 2558144 w 296503"/>
              <a:gd name="T93" fmla="*/ 36794837 h 296502"/>
              <a:gd name="T94" fmla="*/ 6977384 w 296503"/>
              <a:gd name="T95" fmla="*/ 23054999 h 296502"/>
              <a:gd name="T96" fmla="*/ 6977384 w 296503"/>
              <a:gd name="T97" fmla="*/ 12808587 h 296502"/>
              <a:gd name="T98" fmla="*/ 12792050 w 296503"/>
              <a:gd name="T99" fmla="*/ 6908576 h 296502"/>
              <a:gd name="T100" fmla="*/ 23026064 w 296503"/>
              <a:gd name="T101" fmla="*/ 6908576 h 296502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</a:gdLst>
            <a:ahLst/>
            <a:cxnLst>
              <a:cxn ang="T102">
                <a:pos x="T0" y="T1"/>
              </a:cxn>
              <a:cxn ang="T103">
                <a:pos x="T2" y="T3"/>
              </a:cxn>
              <a:cxn ang="T104">
                <a:pos x="T4" y="T5"/>
              </a:cxn>
              <a:cxn ang="T105">
                <a:pos x="T6" y="T7"/>
              </a:cxn>
              <a:cxn ang="T106">
                <a:pos x="T8" y="T9"/>
              </a:cxn>
              <a:cxn ang="T107">
                <a:pos x="T10" y="T11"/>
              </a:cxn>
              <a:cxn ang="T108">
                <a:pos x="T12" y="T13"/>
              </a:cxn>
              <a:cxn ang="T109">
                <a:pos x="T14" y="T15"/>
              </a:cxn>
              <a:cxn ang="T110">
                <a:pos x="T16" y="T17"/>
              </a:cxn>
              <a:cxn ang="T111">
                <a:pos x="T18" y="T19"/>
              </a:cxn>
              <a:cxn ang="T112">
                <a:pos x="T20" y="T21"/>
              </a:cxn>
              <a:cxn ang="T113">
                <a:pos x="T22" y="T23"/>
              </a:cxn>
              <a:cxn ang="T114">
                <a:pos x="T24" y="T25"/>
              </a:cxn>
              <a:cxn ang="T115">
                <a:pos x="T26" y="T27"/>
              </a:cxn>
              <a:cxn ang="T116">
                <a:pos x="T28" y="T29"/>
              </a:cxn>
              <a:cxn ang="T117">
                <a:pos x="T30" y="T31"/>
              </a:cxn>
              <a:cxn ang="T118">
                <a:pos x="T32" y="T33"/>
              </a:cxn>
              <a:cxn ang="T119">
                <a:pos x="T34" y="T35"/>
              </a:cxn>
              <a:cxn ang="T120">
                <a:pos x="T36" y="T37"/>
              </a:cxn>
              <a:cxn ang="T121">
                <a:pos x="T38" y="T39"/>
              </a:cxn>
              <a:cxn ang="T122">
                <a:pos x="T40" y="T41"/>
              </a:cxn>
              <a:cxn ang="T123">
                <a:pos x="T42" y="T43"/>
              </a:cxn>
              <a:cxn ang="T124">
                <a:pos x="T44" y="T45"/>
              </a:cxn>
              <a:cxn ang="T125">
                <a:pos x="T46" y="T47"/>
              </a:cxn>
              <a:cxn ang="T126">
                <a:pos x="T48" y="T49"/>
              </a:cxn>
              <a:cxn ang="T127">
                <a:pos x="T50" y="T51"/>
              </a:cxn>
              <a:cxn ang="T128">
                <a:pos x="T52" y="T53"/>
              </a:cxn>
              <a:cxn ang="T129">
                <a:pos x="T54" y="T55"/>
              </a:cxn>
              <a:cxn ang="T130">
                <a:pos x="T56" y="T57"/>
              </a:cxn>
              <a:cxn ang="T131">
                <a:pos x="T58" y="T59"/>
              </a:cxn>
              <a:cxn ang="T132">
                <a:pos x="T60" y="T61"/>
              </a:cxn>
              <a:cxn ang="T133">
                <a:pos x="T62" y="T63"/>
              </a:cxn>
              <a:cxn ang="T134">
                <a:pos x="T64" y="T65"/>
              </a:cxn>
              <a:cxn ang="T135">
                <a:pos x="T66" y="T67"/>
              </a:cxn>
              <a:cxn ang="T136">
                <a:pos x="T68" y="T69"/>
              </a:cxn>
              <a:cxn ang="T137">
                <a:pos x="T70" y="T71"/>
              </a:cxn>
              <a:cxn ang="T138">
                <a:pos x="T72" y="T73"/>
              </a:cxn>
              <a:cxn ang="T139">
                <a:pos x="T74" y="T75"/>
              </a:cxn>
              <a:cxn ang="T140">
                <a:pos x="T76" y="T77"/>
              </a:cxn>
              <a:cxn ang="T141">
                <a:pos x="T78" y="T79"/>
              </a:cxn>
              <a:cxn ang="T142">
                <a:pos x="T80" y="T81"/>
              </a:cxn>
              <a:cxn ang="T143">
                <a:pos x="T82" y="T83"/>
              </a:cxn>
              <a:cxn ang="T144">
                <a:pos x="T84" y="T85"/>
              </a:cxn>
              <a:cxn ang="T145">
                <a:pos x="T86" y="T87"/>
              </a:cxn>
              <a:cxn ang="T146">
                <a:pos x="T88" y="T89"/>
              </a:cxn>
              <a:cxn ang="T147">
                <a:pos x="T90" y="T91"/>
              </a:cxn>
              <a:cxn ang="T148">
                <a:pos x="T92" y="T93"/>
              </a:cxn>
              <a:cxn ang="T149">
                <a:pos x="T94" y="T95"/>
              </a:cxn>
              <a:cxn ang="T150">
                <a:pos x="T96" y="T97"/>
              </a:cxn>
              <a:cxn ang="T151">
                <a:pos x="T98" y="T99"/>
              </a:cxn>
              <a:cxn ang="T152">
                <a:pos x="T100" y="T101"/>
              </a:cxn>
            </a:cxnLst>
            <a:rect l="0" t="0" r="r" b="b"/>
            <a:pathLst>
              <a:path w="296503" h="296502">
                <a:moveTo>
                  <a:pt x="183408" y="167723"/>
                </a:moveTo>
                <a:cubicBezTo>
                  <a:pt x="179834" y="174542"/>
                  <a:pt x="174117" y="179926"/>
                  <a:pt x="167684" y="183515"/>
                </a:cubicBezTo>
                <a:lnTo>
                  <a:pt x="167684" y="231250"/>
                </a:lnTo>
                <a:cubicBezTo>
                  <a:pt x="198774" y="223713"/>
                  <a:pt x="223432" y="199307"/>
                  <a:pt x="230579" y="167723"/>
                </a:cubicBezTo>
                <a:lnTo>
                  <a:pt x="183408" y="167723"/>
                </a:lnTo>
                <a:close/>
                <a:moveTo>
                  <a:pt x="65569" y="167723"/>
                </a:moveTo>
                <a:cubicBezTo>
                  <a:pt x="73074" y="199307"/>
                  <a:pt x="97374" y="223713"/>
                  <a:pt x="128822" y="231250"/>
                </a:cubicBezTo>
                <a:lnTo>
                  <a:pt x="128822" y="183515"/>
                </a:lnTo>
                <a:cubicBezTo>
                  <a:pt x="122032" y="179926"/>
                  <a:pt x="116672" y="174542"/>
                  <a:pt x="112741" y="167723"/>
                </a:cubicBezTo>
                <a:lnTo>
                  <a:pt x="65569" y="167723"/>
                </a:lnTo>
                <a:close/>
                <a:moveTo>
                  <a:pt x="180549" y="158750"/>
                </a:moveTo>
                <a:lnTo>
                  <a:pt x="236297" y="158750"/>
                </a:lnTo>
                <a:cubicBezTo>
                  <a:pt x="237369" y="158750"/>
                  <a:pt x="238441" y="159468"/>
                  <a:pt x="239513" y="160545"/>
                </a:cubicBezTo>
                <a:cubicBezTo>
                  <a:pt x="240228" y="161621"/>
                  <a:pt x="240943" y="162698"/>
                  <a:pt x="240586" y="164134"/>
                </a:cubicBezTo>
                <a:cubicBezTo>
                  <a:pt x="233796" y="203614"/>
                  <a:pt x="203063" y="234122"/>
                  <a:pt x="164111" y="240941"/>
                </a:cubicBezTo>
                <a:cubicBezTo>
                  <a:pt x="163753" y="240941"/>
                  <a:pt x="163396" y="240941"/>
                  <a:pt x="163039" y="240941"/>
                </a:cubicBezTo>
                <a:cubicBezTo>
                  <a:pt x="161966" y="240941"/>
                  <a:pt x="160894" y="240582"/>
                  <a:pt x="160537" y="239864"/>
                </a:cubicBezTo>
                <a:cubicBezTo>
                  <a:pt x="159465" y="239147"/>
                  <a:pt x="158750" y="237711"/>
                  <a:pt x="158750" y="236634"/>
                </a:cubicBezTo>
                <a:lnTo>
                  <a:pt x="158750" y="181003"/>
                </a:lnTo>
                <a:cubicBezTo>
                  <a:pt x="158750" y="179208"/>
                  <a:pt x="159822" y="177414"/>
                  <a:pt x="161252" y="177055"/>
                </a:cubicBezTo>
                <a:cubicBezTo>
                  <a:pt x="168042" y="173824"/>
                  <a:pt x="173402" y="168082"/>
                  <a:pt x="176618" y="161621"/>
                </a:cubicBezTo>
                <a:cubicBezTo>
                  <a:pt x="177333" y="159827"/>
                  <a:pt x="178762" y="158750"/>
                  <a:pt x="180549" y="158750"/>
                </a:cubicBezTo>
                <a:close/>
                <a:moveTo>
                  <a:pt x="60209" y="158750"/>
                </a:moveTo>
                <a:lnTo>
                  <a:pt x="115600" y="158750"/>
                </a:lnTo>
                <a:cubicBezTo>
                  <a:pt x="117386" y="158750"/>
                  <a:pt x="118816" y="159827"/>
                  <a:pt x="119888" y="161621"/>
                </a:cubicBezTo>
                <a:cubicBezTo>
                  <a:pt x="122747" y="168082"/>
                  <a:pt x="128107" y="173824"/>
                  <a:pt x="135254" y="177055"/>
                </a:cubicBezTo>
                <a:cubicBezTo>
                  <a:pt x="136684" y="177414"/>
                  <a:pt x="137756" y="179208"/>
                  <a:pt x="137756" y="181003"/>
                </a:cubicBezTo>
                <a:lnTo>
                  <a:pt x="137756" y="236634"/>
                </a:lnTo>
                <a:cubicBezTo>
                  <a:pt x="137756" y="237711"/>
                  <a:pt x="137041" y="239147"/>
                  <a:pt x="135969" y="239864"/>
                </a:cubicBezTo>
                <a:cubicBezTo>
                  <a:pt x="135254" y="240582"/>
                  <a:pt x="134182" y="240941"/>
                  <a:pt x="133110" y="240941"/>
                </a:cubicBezTo>
                <a:cubicBezTo>
                  <a:pt x="133110" y="240941"/>
                  <a:pt x="132753" y="240941"/>
                  <a:pt x="132395" y="240941"/>
                </a:cubicBezTo>
                <a:cubicBezTo>
                  <a:pt x="93086" y="234122"/>
                  <a:pt x="62710" y="203614"/>
                  <a:pt x="55921" y="164134"/>
                </a:cubicBezTo>
                <a:cubicBezTo>
                  <a:pt x="55563" y="162698"/>
                  <a:pt x="55921" y="161621"/>
                  <a:pt x="56635" y="160545"/>
                </a:cubicBezTo>
                <a:cubicBezTo>
                  <a:pt x="57707" y="159468"/>
                  <a:pt x="59137" y="158750"/>
                  <a:pt x="60209" y="158750"/>
                </a:cubicBezTo>
                <a:close/>
                <a:moveTo>
                  <a:pt x="167684" y="65254"/>
                </a:moveTo>
                <a:lnTo>
                  <a:pt x="167684" y="112989"/>
                </a:lnTo>
                <a:cubicBezTo>
                  <a:pt x="174117" y="116578"/>
                  <a:pt x="179834" y="122321"/>
                  <a:pt x="183408" y="128781"/>
                </a:cubicBezTo>
                <a:lnTo>
                  <a:pt x="230579" y="128781"/>
                </a:lnTo>
                <a:cubicBezTo>
                  <a:pt x="223432" y="97556"/>
                  <a:pt x="198774" y="72791"/>
                  <a:pt x="167684" y="65254"/>
                </a:cubicBezTo>
                <a:close/>
                <a:moveTo>
                  <a:pt x="128822" y="65254"/>
                </a:moveTo>
                <a:cubicBezTo>
                  <a:pt x="97374" y="72791"/>
                  <a:pt x="73074" y="97556"/>
                  <a:pt x="65569" y="128781"/>
                </a:cubicBezTo>
                <a:lnTo>
                  <a:pt x="112741" y="128781"/>
                </a:lnTo>
                <a:cubicBezTo>
                  <a:pt x="116672" y="122321"/>
                  <a:pt x="122032" y="116578"/>
                  <a:pt x="128822" y="112989"/>
                </a:cubicBezTo>
                <a:lnTo>
                  <a:pt x="128822" y="65254"/>
                </a:lnTo>
                <a:close/>
                <a:moveTo>
                  <a:pt x="164111" y="55563"/>
                </a:moveTo>
                <a:cubicBezTo>
                  <a:pt x="203063" y="62382"/>
                  <a:pt x="233796" y="93249"/>
                  <a:pt x="240586" y="132370"/>
                </a:cubicBezTo>
                <a:cubicBezTo>
                  <a:pt x="240943" y="133806"/>
                  <a:pt x="240228" y="135242"/>
                  <a:pt x="239513" y="136318"/>
                </a:cubicBezTo>
                <a:cubicBezTo>
                  <a:pt x="238441" y="137036"/>
                  <a:pt x="237369" y="137754"/>
                  <a:pt x="236297" y="137754"/>
                </a:cubicBezTo>
                <a:lnTo>
                  <a:pt x="180549" y="137754"/>
                </a:lnTo>
                <a:cubicBezTo>
                  <a:pt x="178762" y="137754"/>
                  <a:pt x="177333" y="136677"/>
                  <a:pt x="176618" y="135242"/>
                </a:cubicBezTo>
                <a:cubicBezTo>
                  <a:pt x="173402" y="128422"/>
                  <a:pt x="168042" y="123039"/>
                  <a:pt x="161252" y="119808"/>
                </a:cubicBezTo>
                <a:cubicBezTo>
                  <a:pt x="159822" y="119091"/>
                  <a:pt x="158750" y="117296"/>
                  <a:pt x="158750" y="115501"/>
                </a:cubicBezTo>
                <a:lnTo>
                  <a:pt x="158750" y="60229"/>
                </a:lnTo>
                <a:cubicBezTo>
                  <a:pt x="158750" y="58793"/>
                  <a:pt x="159465" y="57358"/>
                  <a:pt x="160537" y="56640"/>
                </a:cubicBezTo>
                <a:cubicBezTo>
                  <a:pt x="161252" y="55563"/>
                  <a:pt x="162681" y="55563"/>
                  <a:pt x="164111" y="55563"/>
                </a:cubicBezTo>
                <a:close/>
                <a:moveTo>
                  <a:pt x="132395" y="55563"/>
                </a:moveTo>
                <a:cubicBezTo>
                  <a:pt x="133468" y="55563"/>
                  <a:pt x="135254" y="55563"/>
                  <a:pt x="135969" y="56640"/>
                </a:cubicBezTo>
                <a:cubicBezTo>
                  <a:pt x="137041" y="57358"/>
                  <a:pt x="137756" y="58793"/>
                  <a:pt x="137756" y="60229"/>
                </a:cubicBezTo>
                <a:lnTo>
                  <a:pt x="137756" y="115501"/>
                </a:lnTo>
                <a:cubicBezTo>
                  <a:pt x="137756" y="117296"/>
                  <a:pt x="136684" y="119091"/>
                  <a:pt x="135254" y="119808"/>
                </a:cubicBezTo>
                <a:cubicBezTo>
                  <a:pt x="128107" y="123039"/>
                  <a:pt x="122747" y="128422"/>
                  <a:pt x="119888" y="135242"/>
                </a:cubicBezTo>
                <a:cubicBezTo>
                  <a:pt x="118816" y="136677"/>
                  <a:pt x="117386" y="137754"/>
                  <a:pt x="115600" y="137754"/>
                </a:cubicBezTo>
                <a:lnTo>
                  <a:pt x="60209" y="137754"/>
                </a:lnTo>
                <a:cubicBezTo>
                  <a:pt x="59137" y="137754"/>
                  <a:pt x="57707" y="137036"/>
                  <a:pt x="56635" y="136318"/>
                </a:cubicBezTo>
                <a:cubicBezTo>
                  <a:pt x="55921" y="135242"/>
                  <a:pt x="55563" y="133806"/>
                  <a:pt x="55921" y="132370"/>
                </a:cubicBezTo>
                <a:cubicBezTo>
                  <a:pt x="62710" y="93249"/>
                  <a:pt x="93086" y="62382"/>
                  <a:pt x="132395" y="55563"/>
                </a:cubicBezTo>
                <a:close/>
                <a:moveTo>
                  <a:pt x="137624" y="9018"/>
                </a:moveTo>
                <a:cubicBezTo>
                  <a:pt x="136183" y="9018"/>
                  <a:pt x="135102" y="10100"/>
                  <a:pt x="135102" y="11543"/>
                </a:cubicBezTo>
                <a:lnTo>
                  <a:pt x="135102" y="31021"/>
                </a:lnTo>
                <a:cubicBezTo>
                  <a:pt x="135102" y="33185"/>
                  <a:pt x="133300" y="34989"/>
                  <a:pt x="131139" y="35349"/>
                </a:cubicBezTo>
                <a:cubicBezTo>
                  <a:pt x="122853" y="36792"/>
                  <a:pt x="114927" y="38956"/>
                  <a:pt x="107001" y="41842"/>
                </a:cubicBezTo>
                <a:cubicBezTo>
                  <a:pt x="104839" y="42564"/>
                  <a:pt x="102677" y="41842"/>
                  <a:pt x="101597" y="40039"/>
                </a:cubicBezTo>
                <a:lnTo>
                  <a:pt x="91869" y="23085"/>
                </a:lnTo>
                <a:cubicBezTo>
                  <a:pt x="91509" y="22364"/>
                  <a:pt x="90788" y="22003"/>
                  <a:pt x="90068" y="22003"/>
                </a:cubicBezTo>
                <a:cubicBezTo>
                  <a:pt x="89347" y="21642"/>
                  <a:pt x="88627" y="22003"/>
                  <a:pt x="88267" y="22003"/>
                </a:cubicBezTo>
                <a:lnTo>
                  <a:pt x="69532" y="32824"/>
                </a:lnTo>
                <a:cubicBezTo>
                  <a:pt x="68812" y="33185"/>
                  <a:pt x="68091" y="33907"/>
                  <a:pt x="68091" y="34628"/>
                </a:cubicBezTo>
                <a:cubicBezTo>
                  <a:pt x="68091" y="35349"/>
                  <a:pt x="68091" y="36071"/>
                  <a:pt x="68452" y="36792"/>
                </a:cubicBezTo>
                <a:lnTo>
                  <a:pt x="77819" y="53385"/>
                </a:lnTo>
                <a:cubicBezTo>
                  <a:pt x="79260" y="55188"/>
                  <a:pt x="78900" y="57713"/>
                  <a:pt x="77098" y="59156"/>
                </a:cubicBezTo>
                <a:cubicBezTo>
                  <a:pt x="70613" y="64567"/>
                  <a:pt x="64489" y="70338"/>
                  <a:pt x="59445" y="76831"/>
                </a:cubicBezTo>
                <a:cubicBezTo>
                  <a:pt x="58004" y="78634"/>
                  <a:pt x="55481" y="78995"/>
                  <a:pt x="53680" y="77913"/>
                </a:cubicBezTo>
                <a:lnTo>
                  <a:pt x="36747" y="68174"/>
                </a:lnTo>
                <a:cubicBezTo>
                  <a:pt x="36387" y="67813"/>
                  <a:pt x="35306" y="67813"/>
                  <a:pt x="34946" y="68174"/>
                </a:cubicBezTo>
                <a:cubicBezTo>
                  <a:pt x="33865" y="68174"/>
                  <a:pt x="33505" y="68535"/>
                  <a:pt x="33145" y="69256"/>
                </a:cubicBezTo>
                <a:lnTo>
                  <a:pt x="22337" y="88013"/>
                </a:lnTo>
                <a:cubicBezTo>
                  <a:pt x="21976" y="88734"/>
                  <a:pt x="21976" y="89456"/>
                  <a:pt x="22337" y="89816"/>
                </a:cubicBezTo>
                <a:cubicBezTo>
                  <a:pt x="22337" y="90899"/>
                  <a:pt x="22697" y="91259"/>
                  <a:pt x="23417" y="91620"/>
                </a:cubicBezTo>
                <a:lnTo>
                  <a:pt x="39990" y="101359"/>
                </a:lnTo>
                <a:cubicBezTo>
                  <a:pt x="42151" y="102441"/>
                  <a:pt x="42872" y="104605"/>
                  <a:pt x="42151" y="106770"/>
                </a:cubicBezTo>
                <a:cubicBezTo>
                  <a:pt x="38909" y="114705"/>
                  <a:pt x="36747" y="122641"/>
                  <a:pt x="35306" y="130937"/>
                </a:cubicBezTo>
                <a:cubicBezTo>
                  <a:pt x="35306" y="133101"/>
                  <a:pt x="33505" y="134905"/>
                  <a:pt x="30983" y="134905"/>
                </a:cubicBezTo>
                <a:lnTo>
                  <a:pt x="11889" y="134905"/>
                </a:lnTo>
                <a:cubicBezTo>
                  <a:pt x="10448" y="134905"/>
                  <a:pt x="9007" y="135987"/>
                  <a:pt x="9007" y="137430"/>
                </a:cubicBezTo>
                <a:lnTo>
                  <a:pt x="9007" y="159072"/>
                </a:lnTo>
                <a:cubicBezTo>
                  <a:pt x="9007" y="160515"/>
                  <a:pt x="10448" y="161597"/>
                  <a:pt x="11889" y="161597"/>
                </a:cubicBezTo>
                <a:lnTo>
                  <a:pt x="30983" y="161597"/>
                </a:lnTo>
                <a:cubicBezTo>
                  <a:pt x="33505" y="161597"/>
                  <a:pt x="35306" y="163401"/>
                  <a:pt x="35306" y="165565"/>
                </a:cubicBezTo>
                <a:cubicBezTo>
                  <a:pt x="36747" y="173861"/>
                  <a:pt x="38909" y="181797"/>
                  <a:pt x="42151" y="189733"/>
                </a:cubicBezTo>
                <a:cubicBezTo>
                  <a:pt x="42872" y="191897"/>
                  <a:pt x="42151" y="194061"/>
                  <a:pt x="39990" y="195504"/>
                </a:cubicBezTo>
                <a:lnTo>
                  <a:pt x="23417" y="204882"/>
                </a:lnTo>
                <a:cubicBezTo>
                  <a:pt x="22697" y="205243"/>
                  <a:pt x="22337" y="205965"/>
                  <a:pt x="22337" y="206686"/>
                </a:cubicBezTo>
                <a:cubicBezTo>
                  <a:pt x="21976" y="207407"/>
                  <a:pt x="21976" y="208129"/>
                  <a:pt x="22337" y="208850"/>
                </a:cubicBezTo>
                <a:lnTo>
                  <a:pt x="33145" y="227246"/>
                </a:lnTo>
                <a:cubicBezTo>
                  <a:pt x="33865" y="228689"/>
                  <a:pt x="35306" y="229050"/>
                  <a:pt x="36747" y="228328"/>
                </a:cubicBezTo>
                <a:lnTo>
                  <a:pt x="53680" y="218589"/>
                </a:lnTo>
                <a:cubicBezTo>
                  <a:pt x="55481" y="217507"/>
                  <a:pt x="58004" y="218229"/>
                  <a:pt x="59445" y="219671"/>
                </a:cubicBezTo>
                <a:cubicBezTo>
                  <a:pt x="64489" y="226164"/>
                  <a:pt x="70613" y="232296"/>
                  <a:pt x="77098" y="237346"/>
                </a:cubicBezTo>
                <a:cubicBezTo>
                  <a:pt x="78900" y="238789"/>
                  <a:pt x="79260" y="240953"/>
                  <a:pt x="77819" y="243478"/>
                </a:cubicBezTo>
                <a:lnTo>
                  <a:pt x="68452" y="260071"/>
                </a:lnTo>
                <a:cubicBezTo>
                  <a:pt x="68091" y="260792"/>
                  <a:pt x="68091" y="261514"/>
                  <a:pt x="68091" y="261874"/>
                </a:cubicBezTo>
                <a:cubicBezTo>
                  <a:pt x="68091" y="262596"/>
                  <a:pt x="68812" y="263317"/>
                  <a:pt x="69532" y="263678"/>
                </a:cubicBezTo>
                <a:lnTo>
                  <a:pt x="88267" y="274499"/>
                </a:lnTo>
                <a:cubicBezTo>
                  <a:pt x="89347" y="275221"/>
                  <a:pt x="90788" y="274860"/>
                  <a:pt x="91869" y="273417"/>
                </a:cubicBezTo>
                <a:lnTo>
                  <a:pt x="101597" y="256464"/>
                </a:lnTo>
                <a:cubicBezTo>
                  <a:pt x="102317" y="255382"/>
                  <a:pt x="103758" y="254660"/>
                  <a:pt x="105199" y="254660"/>
                </a:cubicBezTo>
                <a:cubicBezTo>
                  <a:pt x="105920" y="254660"/>
                  <a:pt x="106280" y="254660"/>
                  <a:pt x="107001" y="254660"/>
                </a:cubicBezTo>
                <a:cubicBezTo>
                  <a:pt x="114927" y="257907"/>
                  <a:pt x="122853" y="260071"/>
                  <a:pt x="131139" y="261514"/>
                </a:cubicBezTo>
                <a:cubicBezTo>
                  <a:pt x="133300" y="261514"/>
                  <a:pt x="135102" y="263317"/>
                  <a:pt x="135102" y="265842"/>
                </a:cubicBezTo>
                <a:lnTo>
                  <a:pt x="135102" y="284960"/>
                </a:lnTo>
                <a:cubicBezTo>
                  <a:pt x="135102" y="286403"/>
                  <a:pt x="136183" y="287845"/>
                  <a:pt x="137624" y="287845"/>
                </a:cubicBezTo>
                <a:lnTo>
                  <a:pt x="158880" y="287845"/>
                </a:lnTo>
                <a:cubicBezTo>
                  <a:pt x="160681" y="287845"/>
                  <a:pt x="161762" y="286403"/>
                  <a:pt x="161762" y="284960"/>
                </a:cubicBezTo>
                <a:lnTo>
                  <a:pt x="161762" y="265842"/>
                </a:lnTo>
                <a:cubicBezTo>
                  <a:pt x="161762" y="263317"/>
                  <a:pt x="163563" y="261514"/>
                  <a:pt x="165725" y="261514"/>
                </a:cubicBezTo>
                <a:cubicBezTo>
                  <a:pt x="173651" y="260071"/>
                  <a:pt x="181937" y="257907"/>
                  <a:pt x="189863" y="254660"/>
                </a:cubicBezTo>
                <a:cubicBezTo>
                  <a:pt x="191664" y="253939"/>
                  <a:pt x="194186" y="254660"/>
                  <a:pt x="195267" y="256464"/>
                </a:cubicBezTo>
                <a:lnTo>
                  <a:pt x="204994" y="273417"/>
                </a:lnTo>
                <a:cubicBezTo>
                  <a:pt x="205355" y="274138"/>
                  <a:pt x="205715" y="274499"/>
                  <a:pt x="206435" y="274499"/>
                </a:cubicBezTo>
                <a:cubicBezTo>
                  <a:pt x="207156" y="274860"/>
                  <a:pt x="207876" y="274860"/>
                  <a:pt x="208597" y="274499"/>
                </a:cubicBezTo>
                <a:lnTo>
                  <a:pt x="227331" y="263678"/>
                </a:lnTo>
                <a:cubicBezTo>
                  <a:pt x="228772" y="262956"/>
                  <a:pt x="229132" y="261514"/>
                  <a:pt x="228052" y="260071"/>
                </a:cubicBezTo>
                <a:lnTo>
                  <a:pt x="218685" y="243478"/>
                </a:lnTo>
                <a:cubicBezTo>
                  <a:pt x="217243" y="240953"/>
                  <a:pt x="217964" y="238789"/>
                  <a:pt x="219765" y="237346"/>
                </a:cubicBezTo>
                <a:cubicBezTo>
                  <a:pt x="226250" y="232296"/>
                  <a:pt x="232015" y="226164"/>
                  <a:pt x="237419" y="219671"/>
                </a:cubicBezTo>
                <a:cubicBezTo>
                  <a:pt x="238860" y="218229"/>
                  <a:pt x="241021" y="217507"/>
                  <a:pt x="242823" y="218589"/>
                </a:cubicBezTo>
                <a:lnTo>
                  <a:pt x="260116" y="228328"/>
                </a:lnTo>
                <a:cubicBezTo>
                  <a:pt x="260476" y="228689"/>
                  <a:pt x="261196" y="229050"/>
                  <a:pt x="261917" y="228689"/>
                </a:cubicBezTo>
                <a:cubicBezTo>
                  <a:pt x="262638" y="228328"/>
                  <a:pt x="262998" y="227968"/>
                  <a:pt x="263718" y="227246"/>
                </a:cubicBezTo>
                <a:lnTo>
                  <a:pt x="274526" y="208850"/>
                </a:lnTo>
                <a:cubicBezTo>
                  <a:pt x="274887" y="207407"/>
                  <a:pt x="274526" y="205965"/>
                  <a:pt x="273446" y="204882"/>
                </a:cubicBezTo>
                <a:lnTo>
                  <a:pt x="256513" y="195504"/>
                </a:lnTo>
                <a:cubicBezTo>
                  <a:pt x="254712" y="194061"/>
                  <a:pt x="253631" y="191897"/>
                  <a:pt x="254712" y="189733"/>
                </a:cubicBezTo>
                <a:cubicBezTo>
                  <a:pt x="257594" y="181797"/>
                  <a:pt x="260116" y="173861"/>
                  <a:pt x="261196" y="165565"/>
                </a:cubicBezTo>
                <a:cubicBezTo>
                  <a:pt x="261557" y="163401"/>
                  <a:pt x="263358" y="161597"/>
                  <a:pt x="265520" y="161597"/>
                </a:cubicBezTo>
                <a:lnTo>
                  <a:pt x="284974" y="161597"/>
                </a:lnTo>
                <a:cubicBezTo>
                  <a:pt x="286415" y="161597"/>
                  <a:pt x="287856" y="160515"/>
                  <a:pt x="287856" y="159072"/>
                </a:cubicBezTo>
                <a:lnTo>
                  <a:pt x="287856" y="137430"/>
                </a:lnTo>
                <a:cubicBezTo>
                  <a:pt x="287856" y="135987"/>
                  <a:pt x="286415" y="134905"/>
                  <a:pt x="284974" y="134905"/>
                </a:cubicBezTo>
                <a:lnTo>
                  <a:pt x="265520" y="134905"/>
                </a:lnTo>
                <a:cubicBezTo>
                  <a:pt x="263358" y="134905"/>
                  <a:pt x="261557" y="133101"/>
                  <a:pt x="261196" y="130937"/>
                </a:cubicBezTo>
                <a:cubicBezTo>
                  <a:pt x="260116" y="122641"/>
                  <a:pt x="257594" y="114705"/>
                  <a:pt x="254712" y="106770"/>
                </a:cubicBezTo>
                <a:cubicBezTo>
                  <a:pt x="253631" y="104605"/>
                  <a:pt x="254712" y="102441"/>
                  <a:pt x="256513" y="101359"/>
                </a:cubicBezTo>
                <a:lnTo>
                  <a:pt x="273446" y="91620"/>
                </a:lnTo>
                <a:cubicBezTo>
                  <a:pt x="274526" y="90899"/>
                  <a:pt x="274887" y="89456"/>
                  <a:pt x="274526" y="88013"/>
                </a:cubicBezTo>
                <a:lnTo>
                  <a:pt x="263718" y="69256"/>
                </a:lnTo>
                <a:cubicBezTo>
                  <a:pt x="262998" y="68535"/>
                  <a:pt x="262638" y="68174"/>
                  <a:pt x="261917" y="68174"/>
                </a:cubicBezTo>
                <a:cubicBezTo>
                  <a:pt x="261196" y="67813"/>
                  <a:pt x="260476" y="67813"/>
                  <a:pt x="260116" y="68174"/>
                </a:cubicBezTo>
                <a:lnTo>
                  <a:pt x="242823" y="77913"/>
                </a:lnTo>
                <a:cubicBezTo>
                  <a:pt x="241021" y="78995"/>
                  <a:pt x="238860" y="78634"/>
                  <a:pt x="237419" y="76831"/>
                </a:cubicBezTo>
                <a:cubicBezTo>
                  <a:pt x="232015" y="70338"/>
                  <a:pt x="226250" y="64567"/>
                  <a:pt x="219765" y="59156"/>
                </a:cubicBezTo>
                <a:cubicBezTo>
                  <a:pt x="217964" y="57713"/>
                  <a:pt x="217243" y="55188"/>
                  <a:pt x="218685" y="53385"/>
                </a:cubicBezTo>
                <a:lnTo>
                  <a:pt x="228052" y="36792"/>
                </a:lnTo>
                <a:cubicBezTo>
                  <a:pt x="229132" y="35349"/>
                  <a:pt x="228772" y="33907"/>
                  <a:pt x="227331" y="32824"/>
                </a:cubicBezTo>
                <a:lnTo>
                  <a:pt x="208597" y="22003"/>
                </a:lnTo>
                <a:cubicBezTo>
                  <a:pt x="207876" y="22003"/>
                  <a:pt x="207156" y="21642"/>
                  <a:pt x="206435" y="22003"/>
                </a:cubicBezTo>
                <a:cubicBezTo>
                  <a:pt x="205715" y="22003"/>
                  <a:pt x="205355" y="22364"/>
                  <a:pt x="204994" y="23085"/>
                </a:cubicBezTo>
                <a:lnTo>
                  <a:pt x="195267" y="40039"/>
                </a:lnTo>
                <a:cubicBezTo>
                  <a:pt x="194186" y="41842"/>
                  <a:pt x="191664" y="42564"/>
                  <a:pt x="189863" y="41842"/>
                </a:cubicBezTo>
                <a:cubicBezTo>
                  <a:pt x="181937" y="38956"/>
                  <a:pt x="173651" y="36792"/>
                  <a:pt x="165725" y="35349"/>
                </a:cubicBezTo>
                <a:cubicBezTo>
                  <a:pt x="163563" y="34989"/>
                  <a:pt x="161762" y="33185"/>
                  <a:pt x="161762" y="31021"/>
                </a:cubicBezTo>
                <a:lnTo>
                  <a:pt x="161762" y="11543"/>
                </a:lnTo>
                <a:cubicBezTo>
                  <a:pt x="161762" y="10100"/>
                  <a:pt x="160681" y="9018"/>
                  <a:pt x="158880" y="9018"/>
                </a:cubicBezTo>
                <a:lnTo>
                  <a:pt x="137624" y="9018"/>
                </a:lnTo>
                <a:close/>
                <a:moveTo>
                  <a:pt x="137624" y="0"/>
                </a:moveTo>
                <a:lnTo>
                  <a:pt x="158880" y="0"/>
                </a:lnTo>
                <a:cubicBezTo>
                  <a:pt x="165725" y="0"/>
                  <a:pt x="170769" y="5050"/>
                  <a:pt x="170769" y="11543"/>
                </a:cubicBezTo>
                <a:lnTo>
                  <a:pt x="170769" y="27053"/>
                </a:lnTo>
                <a:cubicBezTo>
                  <a:pt x="176893" y="28135"/>
                  <a:pt x="183378" y="29939"/>
                  <a:pt x="189503" y="32103"/>
                </a:cubicBezTo>
                <a:lnTo>
                  <a:pt x="197068" y="18757"/>
                </a:lnTo>
                <a:cubicBezTo>
                  <a:pt x="198870" y="15871"/>
                  <a:pt x="201392" y="14068"/>
                  <a:pt x="204274" y="13346"/>
                </a:cubicBezTo>
                <a:cubicBezTo>
                  <a:pt x="207156" y="12264"/>
                  <a:pt x="210398" y="12985"/>
                  <a:pt x="213280" y="14428"/>
                </a:cubicBezTo>
                <a:lnTo>
                  <a:pt x="231654" y="25250"/>
                </a:lnTo>
                <a:cubicBezTo>
                  <a:pt x="237419" y="28496"/>
                  <a:pt x="239220" y="35710"/>
                  <a:pt x="235978" y="41121"/>
                </a:cubicBezTo>
                <a:lnTo>
                  <a:pt x="228052" y="54828"/>
                </a:lnTo>
                <a:cubicBezTo>
                  <a:pt x="233095" y="58795"/>
                  <a:pt x="237779" y="63485"/>
                  <a:pt x="242102" y="68174"/>
                </a:cubicBezTo>
                <a:lnTo>
                  <a:pt x="255432" y="60599"/>
                </a:lnTo>
                <a:cubicBezTo>
                  <a:pt x="257954" y="58795"/>
                  <a:pt x="261196" y="58435"/>
                  <a:pt x="264079" y="59517"/>
                </a:cubicBezTo>
                <a:cubicBezTo>
                  <a:pt x="267321" y="59878"/>
                  <a:pt x="269843" y="62042"/>
                  <a:pt x="271284" y="64567"/>
                </a:cubicBezTo>
                <a:lnTo>
                  <a:pt x="282092" y="83684"/>
                </a:lnTo>
                <a:cubicBezTo>
                  <a:pt x="285335" y="89095"/>
                  <a:pt x="283533" y="96309"/>
                  <a:pt x="278129" y="99556"/>
                </a:cubicBezTo>
                <a:lnTo>
                  <a:pt x="264439" y="107130"/>
                </a:lnTo>
                <a:cubicBezTo>
                  <a:pt x="266601" y="113262"/>
                  <a:pt x="268042" y="119394"/>
                  <a:pt x="269483" y="125887"/>
                </a:cubicBezTo>
                <a:lnTo>
                  <a:pt x="284974" y="125887"/>
                </a:lnTo>
                <a:cubicBezTo>
                  <a:pt x="291459" y="125887"/>
                  <a:pt x="296503" y="130937"/>
                  <a:pt x="296503" y="137430"/>
                </a:cubicBezTo>
                <a:lnTo>
                  <a:pt x="296503" y="159072"/>
                </a:lnTo>
                <a:cubicBezTo>
                  <a:pt x="296503" y="165565"/>
                  <a:pt x="291459" y="170976"/>
                  <a:pt x="284974" y="170976"/>
                </a:cubicBezTo>
                <a:lnTo>
                  <a:pt x="269483" y="170976"/>
                </a:lnTo>
                <a:cubicBezTo>
                  <a:pt x="268042" y="177108"/>
                  <a:pt x="266601" y="183240"/>
                  <a:pt x="264439" y="189372"/>
                </a:cubicBezTo>
                <a:lnTo>
                  <a:pt x="278129" y="196947"/>
                </a:lnTo>
                <a:cubicBezTo>
                  <a:pt x="283533" y="200554"/>
                  <a:pt x="285335" y="207768"/>
                  <a:pt x="282092" y="213179"/>
                </a:cubicBezTo>
                <a:lnTo>
                  <a:pt x="271284" y="231936"/>
                </a:lnTo>
                <a:cubicBezTo>
                  <a:pt x="269843" y="234460"/>
                  <a:pt x="267321" y="236625"/>
                  <a:pt x="264079" y="237346"/>
                </a:cubicBezTo>
                <a:cubicBezTo>
                  <a:pt x="261196" y="238068"/>
                  <a:pt x="257954" y="237707"/>
                  <a:pt x="255432" y="236264"/>
                </a:cubicBezTo>
                <a:lnTo>
                  <a:pt x="242102" y="228328"/>
                </a:lnTo>
                <a:cubicBezTo>
                  <a:pt x="237779" y="233378"/>
                  <a:pt x="233095" y="237707"/>
                  <a:pt x="228052" y="242035"/>
                </a:cubicBezTo>
                <a:lnTo>
                  <a:pt x="235978" y="255382"/>
                </a:lnTo>
                <a:cubicBezTo>
                  <a:pt x="239220" y="261153"/>
                  <a:pt x="237419" y="268367"/>
                  <a:pt x="231654" y="271613"/>
                </a:cubicBezTo>
                <a:lnTo>
                  <a:pt x="213280" y="282074"/>
                </a:lnTo>
                <a:cubicBezTo>
                  <a:pt x="210398" y="283878"/>
                  <a:pt x="207156" y="284238"/>
                  <a:pt x="204274" y="283517"/>
                </a:cubicBezTo>
                <a:cubicBezTo>
                  <a:pt x="201392" y="282795"/>
                  <a:pt x="198870" y="280631"/>
                  <a:pt x="197068" y="278106"/>
                </a:cubicBezTo>
                <a:lnTo>
                  <a:pt x="189503" y="264399"/>
                </a:lnTo>
                <a:cubicBezTo>
                  <a:pt x="183378" y="266564"/>
                  <a:pt x="176893" y="268367"/>
                  <a:pt x="170769" y="269449"/>
                </a:cubicBezTo>
                <a:lnTo>
                  <a:pt x="170769" y="284960"/>
                </a:lnTo>
                <a:cubicBezTo>
                  <a:pt x="170769" y="291452"/>
                  <a:pt x="165725" y="296502"/>
                  <a:pt x="158880" y="296502"/>
                </a:cubicBezTo>
                <a:lnTo>
                  <a:pt x="137624" y="296502"/>
                </a:lnTo>
                <a:cubicBezTo>
                  <a:pt x="131139" y="296502"/>
                  <a:pt x="125735" y="291452"/>
                  <a:pt x="125735" y="284960"/>
                </a:cubicBezTo>
                <a:lnTo>
                  <a:pt x="125735" y="269449"/>
                </a:lnTo>
                <a:cubicBezTo>
                  <a:pt x="119610" y="268367"/>
                  <a:pt x="113485" y="266564"/>
                  <a:pt x="107001" y="264399"/>
                </a:cubicBezTo>
                <a:lnTo>
                  <a:pt x="99435" y="278106"/>
                </a:lnTo>
                <a:cubicBezTo>
                  <a:pt x="97994" y="280631"/>
                  <a:pt x="95472" y="282795"/>
                  <a:pt x="92230" y="283517"/>
                </a:cubicBezTo>
                <a:cubicBezTo>
                  <a:pt x="89347" y="284238"/>
                  <a:pt x="86105" y="283878"/>
                  <a:pt x="83583" y="282074"/>
                </a:cubicBezTo>
                <a:lnTo>
                  <a:pt x="64849" y="271613"/>
                </a:lnTo>
                <a:cubicBezTo>
                  <a:pt x="62327" y="269810"/>
                  <a:pt x="60165" y="267285"/>
                  <a:pt x="59445" y="264399"/>
                </a:cubicBezTo>
                <a:cubicBezTo>
                  <a:pt x="58724" y="261514"/>
                  <a:pt x="59085" y="258267"/>
                  <a:pt x="60526" y="255382"/>
                </a:cubicBezTo>
                <a:lnTo>
                  <a:pt x="68452" y="242035"/>
                </a:lnTo>
                <a:cubicBezTo>
                  <a:pt x="63408" y="237707"/>
                  <a:pt x="59085" y="233378"/>
                  <a:pt x="54761" y="228328"/>
                </a:cubicBezTo>
                <a:lnTo>
                  <a:pt x="41431" y="236264"/>
                </a:lnTo>
                <a:cubicBezTo>
                  <a:pt x="35667" y="239510"/>
                  <a:pt x="28821" y="237346"/>
                  <a:pt x="25219" y="231936"/>
                </a:cubicBezTo>
                <a:lnTo>
                  <a:pt x="14411" y="213179"/>
                </a:lnTo>
                <a:cubicBezTo>
                  <a:pt x="12969" y="210654"/>
                  <a:pt x="12609" y="207407"/>
                  <a:pt x="13330" y="204161"/>
                </a:cubicBezTo>
                <a:cubicBezTo>
                  <a:pt x="14411" y="201275"/>
                  <a:pt x="16212" y="198750"/>
                  <a:pt x="19094" y="196947"/>
                </a:cubicBezTo>
                <a:lnTo>
                  <a:pt x="32424" y="189372"/>
                </a:lnTo>
                <a:cubicBezTo>
                  <a:pt x="30262" y="183240"/>
                  <a:pt x="28461" y="177108"/>
                  <a:pt x="27380" y="170976"/>
                </a:cubicBezTo>
                <a:lnTo>
                  <a:pt x="11889" y="170976"/>
                </a:lnTo>
                <a:cubicBezTo>
                  <a:pt x="5404" y="170976"/>
                  <a:pt x="0" y="165565"/>
                  <a:pt x="0" y="159072"/>
                </a:cubicBezTo>
                <a:lnTo>
                  <a:pt x="0" y="137430"/>
                </a:lnTo>
                <a:cubicBezTo>
                  <a:pt x="0" y="130937"/>
                  <a:pt x="5404" y="125887"/>
                  <a:pt x="11889" y="125887"/>
                </a:cubicBezTo>
                <a:lnTo>
                  <a:pt x="27380" y="125887"/>
                </a:lnTo>
                <a:cubicBezTo>
                  <a:pt x="28461" y="119394"/>
                  <a:pt x="30262" y="113262"/>
                  <a:pt x="32424" y="107130"/>
                </a:cubicBezTo>
                <a:lnTo>
                  <a:pt x="19094" y="99556"/>
                </a:lnTo>
                <a:cubicBezTo>
                  <a:pt x="16212" y="98113"/>
                  <a:pt x="14411" y="95227"/>
                  <a:pt x="13330" y="92341"/>
                </a:cubicBezTo>
                <a:cubicBezTo>
                  <a:pt x="12609" y="89456"/>
                  <a:pt x="12969" y="86209"/>
                  <a:pt x="14411" y="83684"/>
                </a:cubicBezTo>
                <a:lnTo>
                  <a:pt x="25219" y="64567"/>
                </a:lnTo>
                <a:cubicBezTo>
                  <a:pt x="27020" y="62042"/>
                  <a:pt x="29542" y="59878"/>
                  <a:pt x="32424" y="59517"/>
                </a:cubicBezTo>
                <a:cubicBezTo>
                  <a:pt x="35306" y="58435"/>
                  <a:pt x="38549" y="58795"/>
                  <a:pt x="41431" y="60599"/>
                </a:cubicBezTo>
                <a:lnTo>
                  <a:pt x="54761" y="68174"/>
                </a:lnTo>
                <a:cubicBezTo>
                  <a:pt x="59085" y="63485"/>
                  <a:pt x="63408" y="58795"/>
                  <a:pt x="68452" y="54828"/>
                </a:cubicBezTo>
                <a:lnTo>
                  <a:pt x="60526" y="41121"/>
                </a:lnTo>
                <a:cubicBezTo>
                  <a:pt x="59085" y="38596"/>
                  <a:pt x="58724" y="35349"/>
                  <a:pt x="59445" y="32103"/>
                </a:cubicBezTo>
                <a:cubicBezTo>
                  <a:pt x="60165" y="29217"/>
                  <a:pt x="62327" y="26692"/>
                  <a:pt x="64849" y="25250"/>
                </a:cubicBezTo>
                <a:lnTo>
                  <a:pt x="83583" y="14428"/>
                </a:lnTo>
                <a:cubicBezTo>
                  <a:pt x="86105" y="12985"/>
                  <a:pt x="89347" y="12264"/>
                  <a:pt x="92230" y="13346"/>
                </a:cubicBezTo>
                <a:cubicBezTo>
                  <a:pt x="95472" y="14068"/>
                  <a:pt x="97994" y="15871"/>
                  <a:pt x="99435" y="18757"/>
                </a:cubicBezTo>
                <a:lnTo>
                  <a:pt x="107001" y="32103"/>
                </a:lnTo>
                <a:cubicBezTo>
                  <a:pt x="113485" y="29939"/>
                  <a:pt x="119610" y="28135"/>
                  <a:pt x="125735" y="27053"/>
                </a:cubicBezTo>
                <a:lnTo>
                  <a:pt x="125735" y="11543"/>
                </a:lnTo>
                <a:cubicBezTo>
                  <a:pt x="125735" y="5050"/>
                  <a:pt x="131139" y="0"/>
                  <a:pt x="13762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ffectLst/>
        </p:spPr>
        <p:txBody>
          <a:bodyPr anchor="ctr"/>
          <a:lstStyle/>
          <a:p>
            <a:endParaRPr lang="en-US" dirty="0">
              <a:latin typeface="Arial" panose="020B0604020202020204" pitchFamily="34" charset="0"/>
            </a:endParaRPr>
          </a:p>
        </p:txBody>
      </p:sp>
      <p:sp>
        <p:nvSpPr>
          <p:cNvPr id="56" name="Freeform 927">
            <a:extLst>
              <a:ext uri="{FF2B5EF4-FFF2-40B4-BE49-F238E27FC236}">
                <a16:creationId xmlns:a16="http://schemas.microsoft.com/office/drawing/2014/main" id="{FB606E1B-7E26-5267-8C46-EAC01F30FBD1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3046512" y="4348120"/>
            <a:ext cx="364143" cy="457200"/>
          </a:xfrm>
          <a:custGeom>
            <a:avLst/>
            <a:gdLst>
              <a:gd name="T0" fmla="*/ 15719183 w 236178"/>
              <a:gd name="T1" fmla="*/ 61945660 h 296502"/>
              <a:gd name="T2" fmla="*/ 39336738 w 236178"/>
              <a:gd name="T3" fmla="*/ 53251753 h 296502"/>
              <a:gd name="T4" fmla="*/ 25568115 w 236178"/>
              <a:gd name="T5" fmla="*/ 48512621 h 296502"/>
              <a:gd name="T6" fmla="*/ 25568115 w 236178"/>
              <a:gd name="T7" fmla="*/ 53899668 h 296502"/>
              <a:gd name="T8" fmla="*/ 25568115 w 236178"/>
              <a:gd name="T9" fmla="*/ 48512621 h 296502"/>
              <a:gd name="T10" fmla="*/ 36630756 w 236178"/>
              <a:gd name="T11" fmla="*/ 49327357 h 296502"/>
              <a:gd name="T12" fmla="*/ 35050893 w 236178"/>
              <a:gd name="T13" fmla="*/ 50352551 h 296502"/>
              <a:gd name="T14" fmla="*/ 17399647 w 236178"/>
              <a:gd name="T15" fmla="*/ 46094902 h 296502"/>
              <a:gd name="T16" fmla="*/ 15146683 w 236178"/>
              <a:gd name="T17" fmla="*/ 50825669 h 296502"/>
              <a:gd name="T18" fmla="*/ 16031604 w 236178"/>
              <a:gd name="T19" fmla="*/ 46489164 h 296502"/>
              <a:gd name="T20" fmla="*/ 43755479 w 236178"/>
              <a:gd name="T21" fmla="*/ 41587318 h 296502"/>
              <a:gd name="T22" fmla="*/ 42745234 w 236178"/>
              <a:gd name="T23" fmla="*/ 43231587 h 296502"/>
              <a:gd name="T24" fmla="*/ 40879607 w 236178"/>
              <a:gd name="T25" fmla="*/ 39865021 h 296502"/>
              <a:gd name="T26" fmla="*/ 10937612 w 236178"/>
              <a:gd name="T27" fmla="*/ 41587318 h 296502"/>
              <a:gd name="T28" fmla="*/ 6803121 w 236178"/>
              <a:gd name="T29" fmla="*/ 42918386 h 296502"/>
              <a:gd name="T30" fmla="*/ 42750416 w 236178"/>
              <a:gd name="T31" fmla="*/ 31089329 h 296502"/>
              <a:gd name="T32" fmla="*/ 46080630 w 236178"/>
              <a:gd name="T33" fmla="*/ 33060198 h 296502"/>
              <a:gd name="T34" fmla="*/ 42750416 w 236178"/>
              <a:gd name="T35" fmla="*/ 31089329 h 296502"/>
              <a:gd name="T36" fmla="*/ 8815338 w 236178"/>
              <a:gd name="T37" fmla="*/ 32035261 h 296502"/>
              <a:gd name="T38" fmla="*/ 3761903 w 236178"/>
              <a:gd name="T39" fmla="*/ 32035261 h 296502"/>
              <a:gd name="T40" fmla="*/ 44066148 w 236178"/>
              <a:gd name="T41" fmla="*/ 21111891 h 296502"/>
              <a:gd name="T42" fmla="*/ 40413366 w 236178"/>
              <a:gd name="T43" fmla="*/ 24179702 h 296502"/>
              <a:gd name="T44" fmla="*/ 42745234 w 236178"/>
              <a:gd name="T45" fmla="*/ 20728437 h 296502"/>
              <a:gd name="T46" fmla="*/ 11243943 w 236178"/>
              <a:gd name="T47" fmla="*/ 23719612 h 296502"/>
              <a:gd name="T48" fmla="*/ 7186406 w 236178"/>
              <a:gd name="T49" fmla="*/ 22415668 h 296502"/>
              <a:gd name="T50" fmla="*/ 25555282 w 236178"/>
              <a:gd name="T51" fmla="*/ 18790270 h 296502"/>
              <a:gd name="T52" fmla="*/ 33106335 w 236178"/>
              <a:gd name="T53" fmla="*/ 31122562 h 296502"/>
              <a:gd name="T54" fmla="*/ 25555282 w 236178"/>
              <a:gd name="T55" fmla="*/ 33061749 h 296502"/>
              <a:gd name="T56" fmla="*/ 25555282 w 236178"/>
              <a:gd name="T57" fmla="*/ 18790270 h 296502"/>
              <a:gd name="T58" fmla="*/ 35050893 w 236178"/>
              <a:gd name="T59" fmla="*/ 17555252 h 296502"/>
              <a:gd name="T60" fmla="*/ 33395829 w 236178"/>
              <a:gd name="T61" fmla="*/ 16608694 h 296502"/>
              <a:gd name="T62" fmla="*/ 14663890 w 236178"/>
              <a:gd name="T63" fmla="*/ 13297463 h 296502"/>
              <a:gd name="T64" fmla="*/ 17399647 w 236178"/>
              <a:gd name="T65" fmla="*/ 17949471 h 296502"/>
              <a:gd name="T66" fmla="*/ 14342217 w 236178"/>
              <a:gd name="T67" fmla="*/ 14637848 h 296502"/>
              <a:gd name="T68" fmla="*/ 26594265 w 236178"/>
              <a:gd name="T69" fmla="*/ 11495095 h 296502"/>
              <a:gd name="T70" fmla="*/ 24621214 w 236178"/>
              <a:gd name="T71" fmla="*/ 14735849 h 296502"/>
              <a:gd name="T72" fmla="*/ 25398433 w 236178"/>
              <a:gd name="T73" fmla="*/ 8383574 h 296502"/>
              <a:gd name="T74" fmla="*/ 48861174 w 236178"/>
              <a:gd name="T75" fmla="*/ 31904504 h 296502"/>
              <a:gd name="T76" fmla="*/ 12854119 w 236178"/>
              <a:gd name="T77" fmla="*/ 4192038 h 296502"/>
              <a:gd name="T78" fmla="*/ 39336738 w 236178"/>
              <a:gd name="T79" fmla="*/ 10634558 h 296502"/>
              <a:gd name="T80" fmla="*/ 15719183 w 236178"/>
              <a:gd name="T81" fmla="*/ 1940661 h 296502"/>
              <a:gd name="T82" fmla="*/ 39878861 w 236178"/>
              <a:gd name="T83" fmla="*/ 3804166 h 296502"/>
              <a:gd name="T84" fmla="*/ 41659812 w 236178"/>
              <a:gd name="T85" fmla="*/ 51544061 h 296502"/>
              <a:gd name="T86" fmla="*/ 15719183 w 236178"/>
              <a:gd name="T87" fmla="*/ 63808757 h 296502"/>
              <a:gd name="T88" fmla="*/ 0 w 236178"/>
              <a:gd name="T89" fmla="*/ 31904504 h 296502"/>
              <a:gd name="T90" fmla="*/ 15719183 w 236178"/>
              <a:gd name="T91" fmla="*/ 0 h 296502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</a:gdLst>
            <a:ahLst/>
            <a:cxnLst>
              <a:cxn ang="T92">
                <a:pos x="T0" y="T1"/>
              </a:cxn>
              <a:cxn ang="T93">
                <a:pos x="T2" y="T3"/>
              </a:cxn>
              <a:cxn ang="T94">
                <a:pos x="T4" y="T5"/>
              </a:cxn>
              <a:cxn ang="T95">
                <a:pos x="T6" y="T7"/>
              </a:cxn>
              <a:cxn ang="T96">
                <a:pos x="T8" y="T9"/>
              </a:cxn>
              <a:cxn ang="T97">
                <a:pos x="T10" y="T11"/>
              </a:cxn>
              <a:cxn ang="T98">
                <a:pos x="T12" y="T13"/>
              </a:cxn>
              <a:cxn ang="T99">
                <a:pos x="T14" y="T15"/>
              </a:cxn>
              <a:cxn ang="T100">
                <a:pos x="T16" y="T17"/>
              </a:cxn>
              <a:cxn ang="T101">
                <a:pos x="T18" y="T19"/>
              </a:cxn>
              <a:cxn ang="T102">
                <a:pos x="T20" y="T21"/>
              </a:cxn>
              <a:cxn ang="T103">
                <a:pos x="T22" y="T23"/>
              </a:cxn>
              <a:cxn ang="T104">
                <a:pos x="T24" y="T25"/>
              </a:cxn>
              <a:cxn ang="T105">
                <a:pos x="T26" y="T27"/>
              </a:cxn>
              <a:cxn ang="T106">
                <a:pos x="T28" y="T29"/>
              </a:cxn>
              <a:cxn ang="T107">
                <a:pos x="T30" y="T31"/>
              </a:cxn>
              <a:cxn ang="T108">
                <a:pos x="T32" y="T33"/>
              </a:cxn>
              <a:cxn ang="T109">
                <a:pos x="T34" y="T35"/>
              </a:cxn>
              <a:cxn ang="T110">
                <a:pos x="T36" y="T37"/>
              </a:cxn>
              <a:cxn ang="T111">
                <a:pos x="T38" y="T39"/>
              </a:cxn>
              <a:cxn ang="T112">
                <a:pos x="T40" y="T41"/>
              </a:cxn>
              <a:cxn ang="T113">
                <a:pos x="T42" y="T43"/>
              </a:cxn>
              <a:cxn ang="T114">
                <a:pos x="T44" y="T45"/>
              </a:cxn>
              <a:cxn ang="T115">
                <a:pos x="T46" y="T47"/>
              </a:cxn>
              <a:cxn ang="T116">
                <a:pos x="T48" y="T49"/>
              </a:cxn>
              <a:cxn ang="T117">
                <a:pos x="T50" y="T51"/>
              </a:cxn>
              <a:cxn ang="T118">
                <a:pos x="T52" y="T53"/>
              </a:cxn>
              <a:cxn ang="T119">
                <a:pos x="T54" y="T55"/>
              </a:cxn>
              <a:cxn ang="T120">
                <a:pos x="T56" y="T57"/>
              </a:cxn>
              <a:cxn ang="T121">
                <a:pos x="T58" y="T59"/>
              </a:cxn>
              <a:cxn ang="T122">
                <a:pos x="T60" y="T61"/>
              </a:cxn>
              <a:cxn ang="T123">
                <a:pos x="T62" y="T63"/>
              </a:cxn>
              <a:cxn ang="T124">
                <a:pos x="T64" y="T65"/>
              </a:cxn>
              <a:cxn ang="T125">
                <a:pos x="T66" y="T67"/>
              </a:cxn>
              <a:cxn ang="T126">
                <a:pos x="T68" y="T69"/>
              </a:cxn>
              <a:cxn ang="T127">
                <a:pos x="T70" y="T71"/>
              </a:cxn>
              <a:cxn ang="T128">
                <a:pos x="T72" y="T73"/>
              </a:cxn>
              <a:cxn ang="T129">
                <a:pos x="T74" y="T75"/>
              </a:cxn>
              <a:cxn ang="T130">
                <a:pos x="T76" y="T77"/>
              </a:cxn>
              <a:cxn ang="T131">
                <a:pos x="T78" y="T79"/>
              </a:cxn>
              <a:cxn ang="T132">
                <a:pos x="T80" y="T81"/>
              </a:cxn>
              <a:cxn ang="T133">
                <a:pos x="T82" y="T83"/>
              </a:cxn>
              <a:cxn ang="T134">
                <a:pos x="T84" y="T85"/>
              </a:cxn>
              <a:cxn ang="T135">
                <a:pos x="T86" y="T87"/>
              </a:cxn>
              <a:cxn ang="T136">
                <a:pos x="T88" y="T89"/>
              </a:cxn>
              <a:cxn ang="T137">
                <a:pos x="T90" y="T91"/>
              </a:cxn>
            </a:cxnLst>
            <a:rect l="0" t="0" r="r" b="b"/>
            <a:pathLst>
              <a:path w="236178" h="296502">
                <a:moveTo>
                  <a:pt x="53562" y="247446"/>
                </a:moveTo>
                <a:lnTo>
                  <a:pt x="59673" y="277024"/>
                </a:lnTo>
                <a:cubicBezTo>
                  <a:pt x="60752" y="283517"/>
                  <a:pt x="66503" y="287845"/>
                  <a:pt x="72974" y="287845"/>
                </a:cubicBezTo>
                <a:lnTo>
                  <a:pt x="163204" y="287845"/>
                </a:lnTo>
                <a:cubicBezTo>
                  <a:pt x="169674" y="287845"/>
                  <a:pt x="175066" y="283517"/>
                  <a:pt x="176145" y="277024"/>
                </a:cubicBezTo>
                <a:lnTo>
                  <a:pt x="182615" y="247446"/>
                </a:lnTo>
                <a:cubicBezTo>
                  <a:pt x="163923" y="259710"/>
                  <a:pt x="141635" y="266924"/>
                  <a:pt x="117909" y="266924"/>
                </a:cubicBezTo>
                <a:cubicBezTo>
                  <a:pt x="94183" y="266924"/>
                  <a:pt x="72255" y="259710"/>
                  <a:pt x="53562" y="247446"/>
                </a:cubicBezTo>
                <a:close/>
                <a:moveTo>
                  <a:pt x="118696" y="225425"/>
                </a:moveTo>
                <a:cubicBezTo>
                  <a:pt x="121261" y="225425"/>
                  <a:pt x="123459" y="227266"/>
                  <a:pt x="123459" y="230211"/>
                </a:cubicBezTo>
                <a:lnTo>
                  <a:pt x="123459" y="245671"/>
                </a:lnTo>
                <a:cubicBezTo>
                  <a:pt x="123459" y="248248"/>
                  <a:pt x="121261" y="250457"/>
                  <a:pt x="118696" y="250457"/>
                </a:cubicBezTo>
                <a:cubicBezTo>
                  <a:pt x="116498" y="250457"/>
                  <a:pt x="114300" y="248248"/>
                  <a:pt x="114300" y="245671"/>
                </a:cubicBezTo>
                <a:lnTo>
                  <a:pt x="114300" y="230211"/>
                </a:lnTo>
                <a:cubicBezTo>
                  <a:pt x="114300" y="227266"/>
                  <a:pt x="116498" y="225425"/>
                  <a:pt x="118696" y="225425"/>
                </a:cubicBezTo>
                <a:close/>
                <a:moveTo>
                  <a:pt x="156781" y="214190"/>
                </a:moveTo>
                <a:cubicBezTo>
                  <a:pt x="158528" y="212725"/>
                  <a:pt x="161322" y="213458"/>
                  <a:pt x="162719" y="216022"/>
                </a:cubicBezTo>
                <a:lnTo>
                  <a:pt x="170053" y="229211"/>
                </a:lnTo>
                <a:cubicBezTo>
                  <a:pt x="171101" y="231409"/>
                  <a:pt x="170752" y="233974"/>
                  <a:pt x="168656" y="235439"/>
                </a:cubicBezTo>
                <a:cubicBezTo>
                  <a:pt x="167608" y="235805"/>
                  <a:pt x="167259" y="236172"/>
                  <a:pt x="166211" y="236172"/>
                </a:cubicBezTo>
                <a:cubicBezTo>
                  <a:pt x="164814" y="236172"/>
                  <a:pt x="163417" y="235439"/>
                  <a:pt x="162719" y="233974"/>
                </a:cubicBezTo>
                <a:lnTo>
                  <a:pt x="155035" y="220418"/>
                </a:lnTo>
                <a:cubicBezTo>
                  <a:pt x="153987" y="218220"/>
                  <a:pt x="154686" y="215290"/>
                  <a:pt x="156781" y="214190"/>
                </a:cubicBezTo>
                <a:close/>
                <a:moveTo>
                  <a:pt x="80775" y="214190"/>
                </a:moveTo>
                <a:cubicBezTo>
                  <a:pt x="83016" y="215290"/>
                  <a:pt x="83763" y="218220"/>
                  <a:pt x="82269" y="220418"/>
                </a:cubicBezTo>
                <a:lnTo>
                  <a:pt x="74425" y="233974"/>
                </a:lnTo>
                <a:cubicBezTo>
                  <a:pt x="73678" y="235439"/>
                  <a:pt x="71810" y="236172"/>
                  <a:pt x="70316" y="236172"/>
                </a:cubicBezTo>
                <a:cubicBezTo>
                  <a:pt x="69569" y="236172"/>
                  <a:pt x="68822" y="235805"/>
                  <a:pt x="68075" y="235439"/>
                </a:cubicBezTo>
                <a:cubicBezTo>
                  <a:pt x="65834" y="233974"/>
                  <a:pt x="65087" y="231409"/>
                  <a:pt x="66581" y="229211"/>
                </a:cubicBezTo>
                <a:lnTo>
                  <a:pt x="74425" y="216022"/>
                </a:lnTo>
                <a:cubicBezTo>
                  <a:pt x="75546" y="213458"/>
                  <a:pt x="78534" y="212725"/>
                  <a:pt x="80775" y="214190"/>
                </a:cubicBezTo>
                <a:close/>
                <a:moveTo>
                  <a:pt x="189778" y="185241"/>
                </a:moveTo>
                <a:lnTo>
                  <a:pt x="203128" y="193245"/>
                </a:lnTo>
                <a:cubicBezTo>
                  <a:pt x="205293" y="194337"/>
                  <a:pt x="206014" y="197247"/>
                  <a:pt x="204571" y="199430"/>
                </a:cubicBezTo>
                <a:cubicBezTo>
                  <a:pt x="203850" y="200885"/>
                  <a:pt x="202406" y="201249"/>
                  <a:pt x="200963" y="201249"/>
                </a:cubicBezTo>
                <a:cubicBezTo>
                  <a:pt x="199881" y="201249"/>
                  <a:pt x="199520" y="201249"/>
                  <a:pt x="198438" y="200885"/>
                </a:cubicBezTo>
                <a:lnTo>
                  <a:pt x="185088" y="193245"/>
                </a:lnTo>
                <a:cubicBezTo>
                  <a:pt x="182923" y="191790"/>
                  <a:pt x="182562" y="189243"/>
                  <a:pt x="183645" y="186697"/>
                </a:cubicBezTo>
                <a:cubicBezTo>
                  <a:pt x="185088" y="184878"/>
                  <a:pt x="187613" y="184150"/>
                  <a:pt x="189778" y="185241"/>
                </a:cubicBezTo>
                <a:close/>
                <a:moveTo>
                  <a:pt x="46156" y="185241"/>
                </a:moveTo>
                <a:cubicBezTo>
                  <a:pt x="48643" y="184150"/>
                  <a:pt x="51131" y="184878"/>
                  <a:pt x="52198" y="186697"/>
                </a:cubicBezTo>
                <a:cubicBezTo>
                  <a:pt x="53619" y="189243"/>
                  <a:pt x="52908" y="191790"/>
                  <a:pt x="50776" y="193245"/>
                </a:cubicBezTo>
                <a:lnTo>
                  <a:pt x="37626" y="200885"/>
                </a:lnTo>
                <a:cubicBezTo>
                  <a:pt x="36915" y="201249"/>
                  <a:pt x="36204" y="201249"/>
                  <a:pt x="35493" y="201249"/>
                </a:cubicBezTo>
                <a:cubicBezTo>
                  <a:pt x="33716" y="201249"/>
                  <a:pt x="32650" y="200885"/>
                  <a:pt x="31583" y="199430"/>
                </a:cubicBezTo>
                <a:cubicBezTo>
                  <a:pt x="30162" y="197247"/>
                  <a:pt x="31228" y="194337"/>
                  <a:pt x="33361" y="193245"/>
                </a:cubicBezTo>
                <a:lnTo>
                  <a:pt x="46156" y="185241"/>
                </a:lnTo>
                <a:close/>
                <a:moveTo>
                  <a:pt x="198461" y="144463"/>
                </a:moveTo>
                <a:lnTo>
                  <a:pt x="213922" y="144463"/>
                </a:lnTo>
                <a:cubicBezTo>
                  <a:pt x="216498" y="144463"/>
                  <a:pt x="218707" y="146295"/>
                  <a:pt x="218707" y="148859"/>
                </a:cubicBezTo>
                <a:cubicBezTo>
                  <a:pt x="218707" y="151424"/>
                  <a:pt x="216498" y="153622"/>
                  <a:pt x="213922" y="153622"/>
                </a:cubicBezTo>
                <a:lnTo>
                  <a:pt x="198461" y="153622"/>
                </a:lnTo>
                <a:cubicBezTo>
                  <a:pt x="195884" y="153622"/>
                  <a:pt x="193675" y="151424"/>
                  <a:pt x="193675" y="148859"/>
                </a:cubicBezTo>
                <a:cubicBezTo>
                  <a:pt x="193675" y="146295"/>
                  <a:pt x="195884" y="144463"/>
                  <a:pt x="198461" y="144463"/>
                </a:cubicBezTo>
                <a:close/>
                <a:moveTo>
                  <a:pt x="21664" y="144463"/>
                </a:moveTo>
                <a:lnTo>
                  <a:pt x="36722" y="144463"/>
                </a:lnTo>
                <a:cubicBezTo>
                  <a:pt x="39174" y="144463"/>
                  <a:pt x="40925" y="146295"/>
                  <a:pt x="40925" y="148859"/>
                </a:cubicBezTo>
                <a:cubicBezTo>
                  <a:pt x="40925" y="151424"/>
                  <a:pt x="39174" y="153622"/>
                  <a:pt x="36722" y="153622"/>
                </a:cubicBezTo>
                <a:lnTo>
                  <a:pt x="21664" y="153622"/>
                </a:lnTo>
                <a:cubicBezTo>
                  <a:pt x="19213" y="153622"/>
                  <a:pt x="17462" y="151424"/>
                  <a:pt x="17462" y="148859"/>
                </a:cubicBezTo>
                <a:cubicBezTo>
                  <a:pt x="17462" y="146295"/>
                  <a:pt x="19213" y="144463"/>
                  <a:pt x="21664" y="144463"/>
                </a:cubicBezTo>
                <a:close/>
                <a:moveTo>
                  <a:pt x="198438" y="96319"/>
                </a:moveTo>
                <a:cubicBezTo>
                  <a:pt x="200602" y="95250"/>
                  <a:pt x="203489" y="95963"/>
                  <a:pt x="204571" y="98101"/>
                </a:cubicBezTo>
                <a:cubicBezTo>
                  <a:pt x="206014" y="100239"/>
                  <a:pt x="205293" y="103091"/>
                  <a:pt x="203128" y="104160"/>
                </a:cubicBezTo>
                <a:lnTo>
                  <a:pt x="189778" y="111644"/>
                </a:lnTo>
                <a:cubicBezTo>
                  <a:pt x="189057" y="112000"/>
                  <a:pt x="188335" y="112357"/>
                  <a:pt x="187613" y="112357"/>
                </a:cubicBezTo>
                <a:cubicBezTo>
                  <a:pt x="186170" y="112357"/>
                  <a:pt x="184727" y="111644"/>
                  <a:pt x="183645" y="110218"/>
                </a:cubicBezTo>
                <a:cubicBezTo>
                  <a:pt x="182562" y="108080"/>
                  <a:pt x="182923" y="105229"/>
                  <a:pt x="185088" y="104160"/>
                </a:cubicBezTo>
                <a:lnTo>
                  <a:pt x="198438" y="96319"/>
                </a:lnTo>
                <a:close/>
                <a:moveTo>
                  <a:pt x="37626" y="96319"/>
                </a:moveTo>
                <a:lnTo>
                  <a:pt x="50776" y="104160"/>
                </a:lnTo>
                <a:cubicBezTo>
                  <a:pt x="52908" y="105229"/>
                  <a:pt x="53619" y="108080"/>
                  <a:pt x="52198" y="110218"/>
                </a:cubicBezTo>
                <a:cubicBezTo>
                  <a:pt x="51487" y="111644"/>
                  <a:pt x="50065" y="112357"/>
                  <a:pt x="48643" y="112357"/>
                </a:cubicBezTo>
                <a:cubicBezTo>
                  <a:pt x="47577" y="112357"/>
                  <a:pt x="47222" y="112000"/>
                  <a:pt x="46156" y="111644"/>
                </a:cubicBezTo>
                <a:lnTo>
                  <a:pt x="33361" y="104160"/>
                </a:lnTo>
                <a:cubicBezTo>
                  <a:pt x="31228" y="103091"/>
                  <a:pt x="30162" y="100239"/>
                  <a:pt x="31583" y="98101"/>
                </a:cubicBezTo>
                <a:cubicBezTo>
                  <a:pt x="33005" y="95963"/>
                  <a:pt x="35493" y="95250"/>
                  <a:pt x="37626" y="96319"/>
                </a:cubicBezTo>
                <a:close/>
                <a:moveTo>
                  <a:pt x="118637" y="87313"/>
                </a:moveTo>
                <a:cubicBezTo>
                  <a:pt x="121167" y="87313"/>
                  <a:pt x="123335" y="89115"/>
                  <a:pt x="123335" y="91638"/>
                </a:cubicBezTo>
                <a:lnTo>
                  <a:pt x="123335" y="144617"/>
                </a:lnTo>
                <a:lnTo>
                  <a:pt x="153691" y="144617"/>
                </a:lnTo>
                <a:cubicBezTo>
                  <a:pt x="156221" y="144617"/>
                  <a:pt x="158389" y="146420"/>
                  <a:pt x="158389" y="148942"/>
                </a:cubicBezTo>
                <a:cubicBezTo>
                  <a:pt x="158389" y="151465"/>
                  <a:pt x="156221" y="153628"/>
                  <a:pt x="153691" y="153628"/>
                </a:cubicBezTo>
                <a:lnTo>
                  <a:pt x="118637" y="153628"/>
                </a:lnTo>
                <a:cubicBezTo>
                  <a:pt x="116469" y="153628"/>
                  <a:pt x="114300" y="151465"/>
                  <a:pt x="114300" y="148942"/>
                </a:cubicBezTo>
                <a:lnTo>
                  <a:pt x="114300" y="91638"/>
                </a:lnTo>
                <a:cubicBezTo>
                  <a:pt x="114300" y="89115"/>
                  <a:pt x="116469" y="87313"/>
                  <a:pt x="118637" y="87313"/>
                </a:cubicBezTo>
                <a:close/>
                <a:moveTo>
                  <a:pt x="168656" y="61790"/>
                </a:moveTo>
                <a:cubicBezTo>
                  <a:pt x="170752" y="62889"/>
                  <a:pt x="171101" y="65820"/>
                  <a:pt x="170053" y="68018"/>
                </a:cubicBezTo>
                <a:lnTo>
                  <a:pt x="162719" y="81574"/>
                </a:lnTo>
                <a:cubicBezTo>
                  <a:pt x="161671" y="83039"/>
                  <a:pt x="160274" y="83772"/>
                  <a:pt x="158877" y="83772"/>
                </a:cubicBezTo>
                <a:cubicBezTo>
                  <a:pt x="158178" y="83772"/>
                  <a:pt x="157480" y="83772"/>
                  <a:pt x="156781" y="83405"/>
                </a:cubicBezTo>
                <a:cubicBezTo>
                  <a:pt x="154686" y="81940"/>
                  <a:pt x="153987" y="79375"/>
                  <a:pt x="155035" y="77177"/>
                </a:cubicBezTo>
                <a:lnTo>
                  <a:pt x="162719" y="63622"/>
                </a:lnTo>
                <a:cubicBezTo>
                  <a:pt x="163767" y="61424"/>
                  <a:pt x="166211" y="60325"/>
                  <a:pt x="168656" y="61790"/>
                </a:cubicBezTo>
                <a:close/>
                <a:moveTo>
                  <a:pt x="68075" y="61790"/>
                </a:moveTo>
                <a:cubicBezTo>
                  <a:pt x="70316" y="60325"/>
                  <a:pt x="73304" y="61424"/>
                  <a:pt x="74425" y="63622"/>
                </a:cubicBezTo>
                <a:lnTo>
                  <a:pt x="82269" y="77177"/>
                </a:lnTo>
                <a:cubicBezTo>
                  <a:pt x="83763" y="79375"/>
                  <a:pt x="83016" y="81940"/>
                  <a:pt x="80775" y="83405"/>
                </a:cubicBezTo>
                <a:cubicBezTo>
                  <a:pt x="80028" y="83772"/>
                  <a:pt x="79281" y="83772"/>
                  <a:pt x="78160" y="83772"/>
                </a:cubicBezTo>
                <a:cubicBezTo>
                  <a:pt x="76666" y="83772"/>
                  <a:pt x="75172" y="83039"/>
                  <a:pt x="74425" y="81574"/>
                </a:cubicBezTo>
                <a:lnTo>
                  <a:pt x="66581" y="68018"/>
                </a:lnTo>
                <a:cubicBezTo>
                  <a:pt x="65087" y="65820"/>
                  <a:pt x="65834" y="62889"/>
                  <a:pt x="68075" y="61790"/>
                </a:cubicBezTo>
                <a:close/>
                <a:moveTo>
                  <a:pt x="118696" y="49213"/>
                </a:moveTo>
                <a:cubicBezTo>
                  <a:pt x="121261" y="49213"/>
                  <a:pt x="123459" y="50964"/>
                  <a:pt x="123459" y="53415"/>
                </a:cubicBezTo>
                <a:lnTo>
                  <a:pt x="123459" y="68473"/>
                </a:lnTo>
                <a:cubicBezTo>
                  <a:pt x="123459" y="70924"/>
                  <a:pt x="121261" y="72675"/>
                  <a:pt x="118696" y="72675"/>
                </a:cubicBezTo>
                <a:cubicBezTo>
                  <a:pt x="116498" y="72675"/>
                  <a:pt x="114300" y="70924"/>
                  <a:pt x="114300" y="68473"/>
                </a:cubicBezTo>
                <a:lnTo>
                  <a:pt x="114300" y="53415"/>
                </a:lnTo>
                <a:cubicBezTo>
                  <a:pt x="114300" y="50964"/>
                  <a:pt x="116498" y="49213"/>
                  <a:pt x="118696" y="49213"/>
                </a:cubicBezTo>
                <a:close/>
                <a:moveTo>
                  <a:pt x="117909" y="38956"/>
                </a:moveTo>
                <a:cubicBezTo>
                  <a:pt x="57876" y="38956"/>
                  <a:pt x="8987" y="88013"/>
                  <a:pt x="8987" y="148251"/>
                </a:cubicBezTo>
                <a:cubicBezTo>
                  <a:pt x="8987" y="208850"/>
                  <a:pt x="57876" y="257907"/>
                  <a:pt x="117909" y="257907"/>
                </a:cubicBezTo>
                <a:cubicBezTo>
                  <a:pt x="177942" y="257907"/>
                  <a:pt x="226831" y="208850"/>
                  <a:pt x="226831" y="148251"/>
                </a:cubicBezTo>
                <a:cubicBezTo>
                  <a:pt x="226831" y="88013"/>
                  <a:pt x="177942" y="38956"/>
                  <a:pt x="117909" y="38956"/>
                </a:cubicBezTo>
                <a:close/>
                <a:moveTo>
                  <a:pt x="72974" y="9018"/>
                </a:moveTo>
                <a:cubicBezTo>
                  <a:pt x="66503" y="9018"/>
                  <a:pt x="60752" y="13346"/>
                  <a:pt x="59673" y="19478"/>
                </a:cubicBezTo>
                <a:lnTo>
                  <a:pt x="53562" y="49417"/>
                </a:lnTo>
                <a:cubicBezTo>
                  <a:pt x="72255" y="37153"/>
                  <a:pt x="94183" y="29939"/>
                  <a:pt x="117909" y="29939"/>
                </a:cubicBezTo>
                <a:cubicBezTo>
                  <a:pt x="141635" y="29939"/>
                  <a:pt x="163923" y="37153"/>
                  <a:pt x="182615" y="49417"/>
                </a:cubicBezTo>
                <a:lnTo>
                  <a:pt x="176145" y="19478"/>
                </a:lnTo>
                <a:cubicBezTo>
                  <a:pt x="175066" y="13346"/>
                  <a:pt x="169674" y="9018"/>
                  <a:pt x="163204" y="9018"/>
                </a:cubicBezTo>
                <a:lnTo>
                  <a:pt x="72974" y="9018"/>
                </a:lnTo>
                <a:close/>
                <a:moveTo>
                  <a:pt x="72974" y="0"/>
                </a:moveTo>
                <a:lnTo>
                  <a:pt x="163204" y="0"/>
                </a:lnTo>
                <a:cubicBezTo>
                  <a:pt x="173988" y="0"/>
                  <a:pt x="182975" y="7575"/>
                  <a:pt x="185132" y="17675"/>
                </a:cubicBezTo>
                <a:lnTo>
                  <a:pt x="193400" y="57353"/>
                </a:lnTo>
                <a:cubicBezTo>
                  <a:pt x="219282" y="78995"/>
                  <a:pt x="236178" y="111820"/>
                  <a:pt x="236178" y="148251"/>
                </a:cubicBezTo>
                <a:cubicBezTo>
                  <a:pt x="236178" y="185043"/>
                  <a:pt x="219282" y="217507"/>
                  <a:pt x="193400" y="239510"/>
                </a:cubicBezTo>
                <a:lnTo>
                  <a:pt x="185132" y="278828"/>
                </a:lnTo>
                <a:cubicBezTo>
                  <a:pt x="182975" y="289288"/>
                  <a:pt x="173988" y="296502"/>
                  <a:pt x="163204" y="296502"/>
                </a:cubicBezTo>
                <a:lnTo>
                  <a:pt x="72974" y="296502"/>
                </a:lnTo>
                <a:cubicBezTo>
                  <a:pt x="62190" y="296502"/>
                  <a:pt x="53203" y="289288"/>
                  <a:pt x="51046" y="278828"/>
                </a:cubicBezTo>
                <a:lnTo>
                  <a:pt x="42778" y="239510"/>
                </a:lnTo>
                <a:cubicBezTo>
                  <a:pt x="16536" y="217507"/>
                  <a:pt x="0" y="185043"/>
                  <a:pt x="0" y="148251"/>
                </a:cubicBezTo>
                <a:cubicBezTo>
                  <a:pt x="0" y="111820"/>
                  <a:pt x="16536" y="78995"/>
                  <a:pt x="42778" y="57353"/>
                </a:cubicBezTo>
                <a:lnTo>
                  <a:pt x="51046" y="17675"/>
                </a:lnTo>
                <a:cubicBezTo>
                  <a:pt x="53203" y="7575"/>
                  <a:pt x="62190" y="0"/>
                  <a:pt x="729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ffectLst/>
        </p:spPr>
        <p:txBody>
          <a:bodyPr anchor="ctr"/>
          <a:lstStyle/>
          <a:p>
            <a:endParaRPr lang="en-US" dirty="0">
              <a:latin typeface="Arial" panose="020B0604020202020204" pitchFamily="34" charset="0"/>
            </a:endParaRPr>
          </a:p>
        </p:txBody>
      </p:sp>
      <p:grpSp>
        <p:nvGrpSpPr>
          <p:cNvPr id="73" name="Group 72">
            <a:extLst>
              <a:ext uri="{FF2B5EF4-FFF2-40B4-BE49-F238E27FC236}">
                <a16:creationId xmlns:a16="http://schemas.microsoft.com/office/drawing/2014/main" id="{6598AB9C-C64B-60FE-D2C2-9000EBC04A03}"/>
              </a:ext>
            </a:extLst>
          </p:cNvPr>
          <p:cNvGrpSpPr/>
          <p:nvPr/>
        </p:nvGrpSpPr>
        <p:grpSpPr>
          <a:xfrm>
            <a:off x="8706554" y="5512372"/>
            <a:ext cx="935890" cy="914400"/>
            <a:chOff x="8706554" y="5395666"/>
            <a:chExt cx="935890" cy="914400"/>
          </a:xfrm>
        </p:grpSpPr>
        <p:sp>
          <p:nvSpPr>
            <p:cNvPr id="25" name="Freeform 149">
              <a:extLst>
                <a:ext uri="{FF2B5EF4-FFF2-40B4-BE49-F238E27FC236}">
                  <a16:creationId xmlns:a16="http://schemas.microsoft.com/office/drawing/2014/main" id="{A6F5B0DE-CF47-4B0E-E0C8-EBFB5DE6C060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8706554" y="5395666"/>
              <a:ext cx="935890" cy="914400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6530" dirty="0">
                <a:latin typeface="Arial" panose="020B0604020202020204" pitchFamily="34" charset="0"/>
              </a:endParaRPr>
            </a:p>
          </p:txBody>
        </p:sp>
        <p:sp>
          <p:nvSpPr>
            <p:cNvPr id="57" name="Freeform 928">
              <a:extLst>
                <a:ext uri="{FF2B5EF4-FFF2-40B4-BE49-F238E27FC236}">
                  <a16:creationId xmlns:a16="http://schemas.microsoft.com/office/drawing/2014/main" id="{75DE6C06-A565-0D12-0F50-4E36A8B57A7C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8880811" y="5619307"/>
              <a:ext cx="576288" cy="576288"/>
            </a:xfrm>
            <a:custGeom>
              <a:avLst/>
              <a:gdLst>
                <a:gd name="T0" fmla="*/ 52254225 w 296503"/>
                <a:gd name="T1" fmla="*/ 61945660 h 296502"/>
                <a:gd name="T2" fmla="*/ 5028382 w 296503"/>
                <a:gd name="T3" fmla="*/ 33784189 h 296502"/>
                <a:gd name="T4" fmla="*/ 6504772 w 296503"/>
                <a:gd name="T5" fmla="*/ 35150848 h 296502"/>
                <a:gd name="T6" fmla="*/ 4782684 w 296503"/>
                <a:gd name="T7" fmla="*/ 34467459 h 296502"/>
                <a:gd name="T8" fmla="*/ 6750347 w 296503"/>
                <a:gd name="T9" fmla="*/ 24177399 h 296502"/>
                <a:gd name="T10" fmla="*/ 5766989 w 296503"/>
                <a:gd name="T11" fmla="*/ 23231549 h 296502"/>
                <a:gd name="T12" fmla="*/ 33259861 w 296503"/>
                <a:gd name="T13" fmla="*/ 45100975 h 296502"/>
                <a:gd name="T14" fmla="*/ 26437486 w 296503"/>
                <a:gd name="T15" fmla="*/ 45489142 h 296502"/>
                <a:gd name="T16" fmla="*/ 25506739 w 296503"/>
                <a:gd name="T17" fmla="*/ 49836206 h 296502"/>
                <a:gd name="T18" fmla="*/ 37833994 w 296503"/>
                <a:gd name="T19" fmla="*/ 56744956 h 296502"/>
                <a:gd name="T20" fmla="*/ 50006064 w 296503"/>
                <a:gd name="T21" fmla="*/ 36018927 h 296502"/>
                <a:gd name="T22" fmla="*/ 47524820 w 296503"/>
                <a:gd name="T23" fmla="*/ 35708342 h 296502"/>
                <a:gd name="T24" fmla="*/ 43028288 w 296503"/>
                <a:gd name="T25" fmla="*/ 34776545 h 296502"/>
                <a:gd name="T26" fmla="*/ 37756496 w 296503"/>
                <a:gd name="T27" fmla="*/ 34699141 h 296502"/>
                <a:gd name="T28" fmla="*/ 35198176 w 296503"/>
                <a:gd name="T29" fmla="*/ 21269621 h 296502"/>
                <a:gd name="T30" fmla="*/ 59022020 w 296503"/>
                <a:gd name="T31" fmla="*/ 28721621 h 296502"/>
                <a:gd name="T32" fmla="*/ 57051074 w 296503"/>
                <a:gd name="T33" fmla="*/ 19714318 h 296502"/>
                <a:gd name="T34" fmla="*/ 6504772 w 296503"/>
                <a:gd name="T35" fmla="*/ 13362117 h 296502"/>
                <a:gd name="T36" fmla="*/ 5766989 w 296503"/>
                <a:gd name="T37" fmla="*/ 14956327 h 296502"/>
                <a:gd name="T38" fmla="*/ 5028382 w 296503"/>
                <a:gd name="T39" fmla="*/ 13362117 h 296502"/>
                <a:gd name="T40" fmla="*/ 45700124 w 296503"/>
                <a:gd name="T41" fmla="*/ 16697533 h 296502"/>
                <a:gd name="T42" fmla="*/ 43767864 w 296503"/>
                <a:gd name="T43" fmla="*/ 29297046 h 296502"/>
                <a:gd name="T44" fmla="*/ 24212631 w 296503"/>
                <a:gd name="T45" fmla="*/ 12523466 h 296502"/>
                <a:gd name="T46" fmla="*/ 24212631 w 296503"/>
                <a:gd name="T47" fmla="*/ 36253785 h 296502"/>
                <a:gd name="T48" fmla="*/ 28463661 w 296503"/>
                <a:gd name="T49" fmla="*/ 38186340 h 296502"/>
                <a:gd name="T50" fmla="*/ 18106104 w 296503"/>
                <a:gd name="T51" fmla="*/ 16697533 h 296502"/>
                <a:gd name="T52" fmla="*/ 11629318 w 296503"/>
                <a:gd name="T53" fmla="*/ 46420826 h 296502"/>
                <a:gd name="T54" fmla="*/ 31321675 w 296503"/>
                <a:gd name="T55" fmla="*/ 43858780 h 296502"/>
                <a:gd name="T56" fmla="*/ 38996977 w 296503"/>
                <a:gd name="T57" fmla="*/ 22666995 h 296502"/>
                <a:gd name="T58" fmla="*/ 45354248 w 296503"/>
                <a:gd name="T59" fmla="*/ 31982135 h 296502"/>
                <a:gd name="T60" fmla="*/ 54114929 w 296503"/>
                <a:gd name="T61" fmla="*/ 37881810 h 296502"/>
                <a:gd name="T62" fmla="*/ 57991356 w 296503"/>
                <a:gd name="T63" fmla="*/ 46420826 h 296502"/>
                <a:gd name="T64" fmla="*/ 57991356 w 296503"/>
                <a:gd name="T65" fmla="*/ 1940661 h 296502"/>
                <a:gd name="T66" fmla="*/ 53184720 w 296503"/>
                <a:gd name="T67" fmla="*/ 32913465 h 296502"/>
                <a:gd name="T68" fmla="*/ 11629318 w 296503"/>
                <a:gd name="T69" fmla="*/ 1940661 h 296502"/>
                <a:gd name="T70" fmla="*/ 1938315 w 296503"/>
                <a:gd name="T71" fmla="*/ 42539377 h 296502"/>
                <a:gd name="T72" fmla="*/ 9691307 w 296503"/>
                <a:gd name="T73" fmla="*/ 1940661 h 296502"/>
                <a:gd name="T74" fmla="*/ 57991356 w 296503"/>
                <a:gd name="T75" fmla="*/ 0 h 296502"/>
                <a:gd name="T76" fmla="*/ 57991356 w 296503"/>
                <a:gd name="T77" fmla="*/ 48361434 h 296502"/>
                <a:gd name="T78" fmla="*/ 53184720 w 296503"/>
                <a:gd name="T79" fmla="*/ 63808757 h 296502"/>
                <a:gd name="T80" fmla="*/ 36826304 w 296503"/>
                <a:gd name="T81" fmla="*/ 58530447 h 296502"/>
                <a:gd name="T82" fmla="*/ 20777785 w 296503"/>
                <a:gd name="T83" fmla="*/ 52319971 h 296502"/>
                <a:gd name="T84" fmla="*/ 19304618 w 296503"/>
                <a:gd name="T85" fmla="*/ 48361434 h 296502"/>
                <a:gd name="T86" fmla="*/ 0 w 296503"/>
                <a:gd name="T87" fmla="*/ 5821872 h 296502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</a:gdLst>
              <a:ahLst/>
              <a:cxnLst>
                <a:cxn ang="T88">
                  <a:pos x="T0" y="T1"/>
                </a:cxn>
                <a:cxn ang="T89">
                  <a:pos x="T2" y="T3"/>
                </a:cxn>
                <a:cxn ang="T90">
                  <a:pos x="T4" y="T5"/>
                </a:cxn>
                <a:cxn ang="T91">
                  <a:pos x="T6" y="T7"/>
                </a:cxn>
                <a:cxn ang="T92">
                  <a:pos x="T8" y="T9"/>
                </a:cxn>
                <a:cxn ang="T93">
                  <a:pos x="T10" y="T11"/>
                </a:cxn>
                <a:cxn ang="T94">
                  <a:pos x="T12" y="T13"/>
                </a:cxn>
                <a:cxn ang="T95">
                  <a:pos x="T14" y="T15"/>
                </a:cxn>
                <a:cxn ang="T96">
                  <a:pos x="T16" y="T17"/>
                </a:cxn>
                <a:cxn ang="T97">
                  <a:pos x="T18" y="T19"/>
                </a:cxn>
                <a:cxn ang="T98">
                  <a:pos x="T20" y="T21"/>
                </a:cxn>
                <a:cxn ang="T99">
                  <a:pos x="T22" y="T23"/>
                </a:cxn>
                <a:cxn ang="T100">
                  <a:pos x="T24" y="T25"/>
                </a:cxn>
                <a:cxn ang="T101">
                  <a:pos x="T26" y="T27"/>
                </a:cxn>
                <a:cxn ang="T102">
                  <a:pos x="T28" y="T29"/>
                </a:cxn>
                <a:cxn ang="T103">
                  <a:pos x="T30" y="T31"/>
                </a:cxn>
                <a:cxn ang="T104">
                  <a:pos x="T32" y="T33"/>
                </a:cxn>
                <a:cxn ang="T105">
                  <a:pos x="T34" y="T35"/>
                </a:cxn>
                <a:cxn ang="T106">
                  <a:pos x="T36" y="T37"/>
                </a:cxn>
                <a:cxn ang="T107">
                  <a:pos x="T38" y="T39"/>
                </a:cxn>
                <a:cxn ang="T108">
                  <a:pos x="T40" y="T41"/>
                </a:cxn>
                <a:cxn ang="T109">
                  <a:pos x="T42" y="T43"/>
                </a:cxn>
                <a:cxn ang="T110">
                  <a:pos x="T44" y="T45"/>
                </a:cxn>
                <a:cxn ang="T111">
                  <a:pos x="T46" y="T47"/>
                </a:cxn>
                <a:cxn ang="T112">
                  <a:pos x="T48" y="T49"/>
                </a:cxn>
                <a:cxn ang="T113">
                  <a:pos x="T50" y="T51"/>
                </a:cxn>
                <a:cxn ang="T114">
                  <a:pos x="T52" y="T53"/>
                </a:cxn>
                <a:cxn ang="T115">
                  <a:pos x="T54" y="T55"/>
                </a:cxn>
                <a:cxn ang="T116">
                  <a:pos x="T56" y="T57"/>
                </a:cxn>
                <a:cxn ang="T117">
                  <a:pos x="T58" y="T59"/>
                </a:cxn>
                <a:cxn ang="T118">
                  <a:pos x="T60" y="T61"/>
                </a:cxn>
                <a:cxn ang="T119">
                  <a:pos x="T62" y="T63"/>
                </a:cxn>
                <a:cxn ang="T120">
                  <a:pos x="T64" y="T65"/>
                </a:cxn>
                <a:cxn ang="T121">
                  <a:pos x="T66" y="T67"/>
                </a:cxn>
                <a:cxn ang="T122">
                  <a:pos x="T68" y="T69"/>
                </a:cxn>
                <a:cxn ang="T123">
                  <a:pos x="T70" y="T71"/>
                </a:cxn>
                <a:cxn ang="T124">
                  <a:pos x="T72" y="T73"/>
                </a:cxn>
                <a:cxn ang="T125">
                  <a:pos x="T74" y="T75"/>
                </a:cxn>
                <a:cxn ang="T126">
                  <a:pos x="T76" y="T77"/>
                </a:cxn>
                <a:cxn ang="T127">
                  <a:pos x="T78" y="T79"/>
                </a:cxn>
                <a:cxn ang="T128">
                  <a:pos x="T80" y="T81"/>
                </a:cxn>
                <a:cxn ang="T129">
                  <a:pos x="T82" y="T83"/>
                </a:cxn>
                <a:cxn ang="T130">
                  <a:pos x="T84" y="T85"/>
                </a:cxn>
                <a:cxn ang="T131">
                  <a:pos x="T86" y="T87"/>
                </a:cxn>
              </a:cxnLst>
              <a:rect l="0" t="0" r="r" b="b"/>
              <a:pathLst>
                <a:path w="296503" h="296502">
                  <a:moveTo>
                    <a:pt x="180496" y="272696"/>
                  </a:moveTo>
                  <a:lnTo>
                    <a:pt x="180496" y="287845"/>
                  </a:lnTo>
                  <a:lnTo>
                    <a:pt x="242822" y="287845"/>
                  </a:lnTo>
                  <a:lnTo>
                    <a:pt x="242822" y="272696"/>
                  </a:lnTo>
                  <a:lnTo>
                    <a:pt x="180496" y="272696"/>
                  </a:lnTo>
                  <a:close/>
                  <a:moveTo>
                    <a:pt x="23368" y="156986"/>
                  </a:moveTo>
                  <a:cubicBezTo>
                    <a:pt x="25273" y="155575"/>
                    <a:pt x="28321" y="155575"/>
                    <a:pt x="30226" y="156986"/>
                  </a:cubicBezTo>
                  <a:cubicBezTo>
                    <a:pt x="30988" y="158044"/>
                    <a:pt x="31369" y="159103"/>
                    <a:pt x="31369" y="160161"/>
                  </a:cubicBezTo>
                  <a:cubicBezTo>
                    <a:pt x="31369" y="161572"/>
                    <a:pt x="30988" y="162631"/>
                    <a:pt x="30226" y="163336"/>
                  </a:cubicBezTo>
                  <a:cubicBezTo>
                    <a:pt x="29083" y="164042"/>
                    <a:pt x="27940" y="164747"/>
                    <a:pt x="26797" y="164747"/>
                  </a:cubicBezTo>
                  <a:cubicBezTo>
                    <a:pt x="25654" y="164747"/>
                    <a:pt x="24130" y="164042"/>
                    <a:pt x="23368" y="163336"/>
                  </a:cubicBezTo>
                  <a:cubicBezTo>
                    <a:pt x="22606" y="162631"/>
                    <a:pt x="22225" y="161572"/>
                    <a:pt x="22225" y="160161"/>
                  </a:cubicBezTo>
                  <a:cubicBezTo>
                    <a:pt x="22225" y="159103"/>
                    <a:pt x="22606" y="158044"/>
                    <a:pt x="23368" y="156986"/>
                  </a:cubicBezTo>
                  <a:close/>
                  <a:moveTo>
                    <a:pt x="26797" y="107950"/>
                  </a:moveTo>
                  <a:cubicBezTo>
                    <a:pt x="29464" y="107950"/>
                    <a:pt x="31369" y="109782"/>
                    <a:pt x="31369" y="112346"/>
                  </a:cubicBezTo>
                  <a:cubicBezTo>
                    <a:pt x="31369" y="115277"/>
                    <a:pt x="29464" y="117109"/>
                    <a:pt x="26797" y="117109"/>
                  </a:cubicBezTo>
                  <a:cubicBezTo>
                    <a:pt x="24130" y="117109"/>
                    <a:pt x="22225" y="115277"/>
                    <a:pt x="22225" y="112346"/>
                  </a:cubicBezTo>
                  <a:cubicBezTo>
                    <a:pt x="22225" y="109782"/>
                    <a:pt x="24130" y="107950"/>
                    <a:pt x="26797" y="107950"/>
                  </a:cubicBezTo>
                  <a:close/>
                  <a:moveTo>
                    <a:pt x="163563" y="98834"/>
                  </a:moveTo>
                  <a:cubicBezTo>
                    <a:pt x="158880" y="98834"/>
                    <a:pt x="154556" y="101720"/>
                    <a:pt x="154556" y="105327"/>
                  </a:cubicBezTo>
                  <a:lnTo>
                    <a:pt x="154556" y="209572"/>
                  </a:lnTo>
                  <a:cubicBezTo>
                    <a:pt x="154556" y="211014"/>
                    <a:pt x="153836" y="212457"/>
                    <a:pt x="152755" y="213179"/>
                  </a:cubicBezTo>
                  <a:cubicBezTo>
                    <a:pt x="152034" y="213900"/>
                    <a:pt x="150233" y="214261"/>
                    <a:pt x="148792" y="213900"/>
                  </a:cubicBezTo>
                  <a:cubicBezTo>
                    <a:pt x="145189" y="212818"/>
                    <a:pt x="134741" y="210654"/>
                    <a:pt x="122853" y="211375"/>
                  </a:cubicBezTo>
                  <a:cubicBezTo>
                    <a:pt x="109162" y="212818"/>
                    <a:pt x="99075" y="218950"/>
                    <a:pt x="98354" y="226164"/>
                  </a:cubicBezTo>
                  <a:cubicBezTo>
                    <a:pt x="98354" y="229411"/>
                    <a:pt x="98714" y="231936"/>
                    <a:pt x="99075" y="233378"/>
                  </a:cubicBezTo>
                  <a:cubicBezTo>
                    <a:pt x="103758" y="232657"/>
                    <a:pt x="112044" y="231575"/>
                    <a:pt x="118529" y="231575"/>
                  </a:cubicBezTo>
                  <a:cubicBezTo>
                    <a:pt x="121772" y="231575"/>
                    <a:pt x="124654" y="231575"/>
                    <a:pt x="126816" y="232296"/>
                  </a:cubicBezTo>
                  <a:cubicBezTo>
                    <a:pt x="138344" y="236264"/>
                    <a:pt x="148792" y="244560"/>
                    <a:pt x="158519" y="252496"/>
                  </a:cubicBezTo>
                  <a:cubicBezTo>
                    <a:pt x="165004" y="257907"/>
                    <a:pt x="172570" y="263678"/>
                    <a:pt x="175812" y="263678"/>
                  </a:cubicBezTo>
                  <a:lnTo>
                    <a:pt x="242822" y="263678"/>
                  </a:lnTo>
                  <a:lnTo>
                    <a:pt x="242822" y="177108"/>
                  </a:lnTo>
                  <a:cubicBezTo>
                    <a:pt x="242102" y="171337"/>
                    <a:pt x="237418" y="167369"/>
                    <a:pt x="232375" y="167369"/>
                  </a:cubicBezTo>
                  <a:cubicBezTo>
                    <a:pt x="230573" y="167369"/>
                    <a:pt x="228772" y="167729"/>
                    <a:pt x="227331" y="168812"/>
                  </a:cubicBezTo>
                  <a:cubicBezTo>
                    <a:pt x="226250" y="169533"/>
                    <a:pt x="224809" y="169533"/>
                    <a:pt x="223368" y="168812"/>
                  </a:cubicBezTo>
                  <a:cubicBezTo>
                    <a:pt x="221927" y="168090"/>
                    <a:pt x="221206" y="167008"/>
                    <a:pt x="220846" y="165926"/>
                  </a:cubicBezTo>
                  <a:cubicBezTo>
                    <a:pt x="219765" y="160876"/>
                    <a:pt x="215442" y="157269"/>
                    <a:pt x="210758" y="157269"/>
                  </a:cubicBezTo>
                  <a:cubicBezTo>
                    <a:pt x="208236" y="157269"/>
                    <a:pt x="205715" y="158712"/>
                    <a:pt x="203553" y="160515"/>
                  </a:cubicBezTo>
                  <a:cubicBezTo>
                    <a:pt x="202832" y="161237"/>
                    <a:pt x="201391" y="161597"/>
                    <a:pt x="199950" y="161597"/>
                  </a:cubicBezTo>
                  <a:cubicBezTo>
                    <a:pt x="198869" y="161597"/>
                    <a:pt x="197789" y="160876"/>
                    <a:pt x="197068" y="159794"/>
                  </a:cubicBezTo>
                  <a:cubicBezTo>
                    <a:pt x="193105" y="154383"/>
                    <a:pt x="184459" y="154383"/>
                    <a:pt x="180496" y="159794"/>
                  </a:cubicBezTo>
                  <a:cubicBezTo>
                    <a:pt x="179415" y="161237"/>
                    <a:pt x="177253" y="161958"/>
                    <a:pt x="175452" y="161237"/>
                  </a:cubicBezTo>
                  <a:cubicBezTo>
                    <a:pt x="173651" y="160515"/>
                    <a:pt x="172570" y="159072"/>
                    <a:pt x="172570" y="156908"/>
                  </a:cubicBezTo>
                  <a:lnTo>
                    <a:pt x="172570" y="105327"/>
                  </a:lnTo>
                  <a:cubicBezTo>
                    <a:pt x="172570" y="101720"/>
                    <a:pt x="168247" y="98834"/>
                    <a:pt x="163563" y="98834"/>
                  </a:cubicBezTo>
                  <a:close/>
                  <a:moveTo>
                    <a:pt x="269509" y="87313"/>
                  </a:moveTo>
                  <a:cubicBezTo>
                    <a:pt x="272074" y="87313"/>
                    <a:pt x="274272" y="89102"/>
                    <a:pt x="274272" y="91606"/>
                  </a:cubicBezTo>
                  <a:lnTo>
                    <a:pt x="274272" y="133462"/>
                  </a:lnTo>
                  <a:cubicBezTo>
                    <a:pt x="274272" y="135967"/>
                    <a:pt x="272074" y="137755"/>
                    <a:pt x="269509" y="137755"/>
                  </a:cubicBezTo>
                  <a:cubicBezTo>
                    <a:pt x="267311" y="137755"/>
                    <a:pt x="265113" y="135967"/>
                    <a:pt x="265113" y="133462"/>
                  </a:cubicBezTo>
                  <a:lnTo>
                    <a:pt x="265113" y="91606"/>
                  </a:lnTo>
                  <a:cubicBezTo>
                    <a:pt x="265113" y="89102"/>
                    <a:pt x="267311" y="87313"/>
                    <a:pt x="269509" y="87313"/>
                  </a:cubicBezTo>
                  <a:close/>
                  <a:moveTo>
                    <a:pt x="23368" y="62089"/>
                  </a:moveTo>
                  <a:cubicBezTo>
                    <a:pt x="25273" y="60325"/>
                    <a:pt x="28321" y="60325"/>
                    <a:pt x="30226" y="62089"/>
                  </a:cubicBezTo>
                  <a:cubicBezTo>
                    <a:pt x="30988" y="62794"/>
                    <a:pt x="31369" y="63853"/>
                    <a:pt x="31369" y="65264"/>
                  </a:cubicBezTo>
                  <a:cubicBezTo>
                    <a:pt x="31369" y="66322"/>
                    <a:pt x="30988" y="67381"/>
                    <a:pt x="30226" y="68439"/>
                  </a:cubicBezTo>
                  <a:cubicBezTo>
                    <a:pt x="29083" y="68792"/>
                    <a:pt x="27940" y="69497"/>
                    <a:pt x="26797" y="69497"/>
                  </a:cubicBezTo>
                  <a:cubicBezTo>
                    <a:pt x="25273" y="69497"/>
                    <a:pt x="24130" y="68792"/>
                    <a:pt x="23368" y="68439"/>
                  </a:cubicBezTo>
                  <a:cubicBezTo>
                    <a:pt x="22606" y="67381"/>
                    <a:pt x="22225" y="66322"/>
                    <a:pt x="22225" y="65264"/>
                  </a:cubicBezTo>
                  <a:cubicBezTo>
                    <a:pt x="22225" y="63853"/>
                    <a:pt x="22606" y="62794"/>
                    <a:pt x="23368" y="62089"/>
                  </a:cubicBezTo>
                  <a:close/>
                  <a:moveTo>
                    <a:pt x="112514" y="49213"/>
                  </a:moveTo>
                  <a:lnTo>
                    <a:pt x="183990" y="49213"/>
                  </a:lnTo>
                  <a:cubicBezTo>
                    <a:pt x="199794" y="49213"/>
                    <a:pt x="212366" y="61784"/>
                    <a:pt x="212366" y="77588"/>
                  </a:cubicBezTo>
                  <a:lnTo>
                    <a:pt x="212366" y="136135"/>
                  </a:lnTo>
                  <a:cubicBezTo>
                    <a:pt x="212366" y="138649"/>
                    <a:pt x="210570" y="140445"/>
                    <a:pt x="208056" y="140445"/>
                  </a:cubicBezTo>
                  <a:cubicBezTo>
                    <a:pt x="205541" y="140445"/>
                    <a:pt x="203386" y="138649"/>
                    <a:pt x="203386" y="136135"/>
                  </a:cubicBezTo>
                  <a:lnTo>
                    <a:pt x="203386" y="77588"/>
                  </a:lnTo>
                  <a:cubicBezTo>
                    <a:pt x="203386" y="66813"/>
                    <a:pt x="194766" y="58193"/>
                    <a:pt x="183990" y="58193"/>
                  </a:cubicBezTo>
                  <a:lnTo>
                    <a:pt x="112514" y="58193"/>
                  </a:lnTo>
                  <a:cubicBezTo>
                    <a:pt x="101738" y="58193"/>
                    <a:pt x="93118" y="66813"/>
                    <a:pt x="93118" y="77588"/>
                  </a:cubicBezTo>
                  <a:lnTo>
                    <a:pt x="93118" y="149065"/>
                  </a:lnTo>
                  <a:cubicBezTo>
                    <a:pt x="93118" y="159841"/>
                    <a:pt x="101738" y="168461"/>
                    <a:pt x="112514" y="168461"/>
                  </a:cubicBezTo>
                  <a:lnTo>
                    <a:pt x="132269" y="168461"/>
                  </a:lnTo>
                  <a:cubicBezTo>
                    <a:pt x="134783" y="168461"/>
                    <a:pt x="136579" y="170616"/>
                    <a:pt x="136579" y="173131"/>
                  </a:cubicBezTo>
                  <a:cubicBezTo>
                    <a:pt x="136579" y="175645"/>
                    <a:pt x="134783" y="177441"/>
                    <a:pt x="132269" y="177441"/>
                  </a:cubicBezTo>
                  <a:lnTo>
                    <a:pt x="112514" y="177441"/>
                  </a:lnTo>
                  <a:cubicBezTo>
                    <a:pt x="96710" y="177441"/>
                    <a:pt x="84138" y="164869"/>
                    <a:pt x="84138" y="149065"/>
                  </a:cubicBezTo>
                  <a:lnTo>
                    <a:pt x="84138" y="77588"/>
                  </a:lnTo>
                  <a:cubicBezTo>
                    <a:pt x="84138" y="61784"/>
                    <a:pt x="96710" y="49213"/>
                    <a:pt x="112514" y="49213"/>
                  </a:cubicBezTo>
                  <a:close/>
                  <a:moveTo>
                    <a:pt x="54040" y="9018"/>
                  </a:moveTo>
                  <a:lnTo>
                    <a:pt x="54040" y="215704"/>
                  </a:lnTo>
                  <a:lnTo>
                    <a:pt x="93310" y="215704"/>
                  </a:lnTo>
                  <a:cubicBezTo>
                    <a:pt x="98354" y="208850"/>
                    <a:pt x="108802" y="203800"/>
                    <a:pt x="122132" y="202718"/>
                  </a:cubicBezTo>
                  <a:cubicBezTo>
                    <a:pt x="131499" y="201636"/>
                    <a:pt x="139785" y="202718"/>
                    <a:pt x="145550" y="203800"/>
                  </a:cubicBezTo>
                  <a:lnTo>
                    <a:pt x="145550" y="105327"/>
                  </a:lnTo>
                  <a:cubicBezTo>
                    <a:pt x="145550" y="97031"/>
                    <a:pt x="153836" y="89816"/>
                    <a:pt x="163563" y="89816"/>
                  </a:cubicBezTo>
                  <a:cubicBezTo>
                    <a:pt x="173290" y="89816"/>
                    <a:pt x="181216" y="97031"/>
                    <a:pt x="181216" y="105327"/>
                  </a:cubicBezTo>
                  <a:lnTo>
                    <a:pt x="181216" y="147890"/>
                  </a:lnTo>
                  <a:cubicBezTo>
                    <a:pt x="187701" y="145366"/>
                    <a:pt x="195627" y="146808"/>
                    <a:pt x="201031" y="151137"/>
                  </a:cubicBezTo>
                  <a:cubicBezTo>
                    <a:pt x="203913" y="149333"/>
                    <a:pt x="207156" y="148612"/>
                    <a:pt x="210758" y="148612"/>
                  </a:cubicBezTo>
                  <a:cubicBezTo>
                    <a:pt x="217964" y="148612"/>
                    <a:pt x="224449" y="152940"/>
                    <a:pt x="227691" y="159072"/>
                  </a:cubicBezTo>
                  <a:cubicBezTo>
                    <a:pt x="229132" y="158712"/>
                    <a:pt x="230933" y="158351"/>
                    <a:pt x="232375" y="158351"/>
                  </a:cubicBezTo>
                  <a:cubicBezTo>
                    <a:pt x="242102" y="158351"/>
                    <a:pt x="250388" y="165926"/>
                    <a:pt x="251469" y="176026"/>
                  </a:cubicBezTo>
                  <a:cubicBezTo>
                    <a:pt x="251469" y="176026"/>
                    <a:pt x="251469" y="176747"/>
                    <a:pt x="251469" y="177108"/>
                  </a:cubicBezTo>
                  <a:lnTo>
                    <a:pt x="251469" y="215704"/>
                  </a:lnTo>
                  <a:lnTo>
                    <a:pt x="269482" y="215704"/>
                  </a:lnTo>
                  <a:cubicBezTo>
                    <a:pt x="279570" y="215704"/>
                    <a:pt x="287496" y="207768"/>
                    <a:pt x="287496" y="197668"/>
                  </a:cubicBezTo>
                  <a:lnTo>
                    <a:pt x="287496" y="27053"/>
                  </a:lnTo>
                  <a:cubicBezTo>
                    <a:pt x="287496" y="16953"/>
                    <a:pt x="279570" y="9018"/>
                    <a:pt x="269482" y="9018"/>
                  </a:cubicBezTo>
                  <a:lnTo>
                    <a:pt x="251469" y="9018"/>
                  </a:lnTo>
                  <a:lnTo>
                    <a:pt x="251469" y="148251"/>
                  </a:lnTo>
                  <a:cubicBezTo>
                    <a:pt x="251469" y="150776"/>
                    <a:pt x="249668" y="152940"/>
                    <a:pt x="247146" y="152940"/>
                  </a:cubicBezTo>
                  <a:cubicBezTo>
                    <a:pt x="244624" y="152940"/>
                    <a:pt x="242822" y="150776"/>
                    <a:pt x="242822" y="148251"/>
                  </a:cubicBezTo>
                  <a:lnTo>
                    <a:pt x="242822" y="9018"/>
                  </a:lnTo>
                  <a:lnTo>
                    <a:pt x="54040" y="9018"/>
                  </a:lnTo>
                  <a:close/>
                  <a:moveTo>
                    <a:pt x="27020" y="9018"/>
                  </a:moveTo>
                  <a:cubicBezTo>
                    <a:pt x="16932" y="9018"/>
                    <a:pt x="9007" y="16953"/>
                    <a:pt x="9007" y="27053"/>
                  </a:cubicBezTo>
                  <a:lnTo>
                    <a:pt x="9007" y="197668"/>
                  </a:lnTo>
                  <a:cubicBezTo>
                    <a:pt x="9007" y="207768"/>
                    <a:pt x="16932" y="215704"/>
                    <a:pt x="27020" y="215704"/>
                  </a:cubicBezTo>
                  <a:lnTo>
                    <a:pt x="45034" y="215704"/>
                  </a:lnTo>
                  <a:lnTo>
                    <a:pt x="45034" y="9018"/>
                  </a:lnTo>
                  <a:lnTo>
                    <a:pt x="27020" y="9018"/>
                  </a:lnTo>
                  <a:close/>
                  <a:moveTo>
                    <a:pt x="27020" y="0"/>
                  </a:moveTo>
                  <a:lnTo>
                    <a:pt x="269482" y="0"/>
                  </a:lnTo>
                  <a:cubicBezTo>
                    <a:pt x="284614" y="0"/>
                    <a:pt x="296503" y="11903"/>
                    <a:pt x="296503" y="27053"/>
                  </a:cubicBezTo>
                  <a:lnTo>
                    <a:pt x="296503" y="197668"/>
                  </a:lnTo>
                  <a:cubicBezTo>
                    <a:pt x="296503" y="212457"/>
                    <a:pt x="284614" y="224721"/>
                    <a:pt x="269482" y="224721"/>
                  </a:cubicBezTo>
                  <a:lnTo>
                    <a:pt x="251469" y="224721"/>
                  </a:lnTo>
                  <a:lnTo>
                    <a:pt x="251469" y="292174"/>
                  </a:lnTo>
                  <a:cubicBezTo>
                    <a:pt x="251469" y="294699"/>
                    <a:pt x="249668" y="296502"/>
                    <a:pt x="247146" y="296502"/>
                  </a:cubicBezTo>
                  <a:lnTo>
                    <a:pt x="175812" y="296502"/>
                  </a:lnTo>
                  <a:cubicBezTo>
                    <a:pt x="173290" y="296502"/>
                    <a:pt x="171129" y="294699"/>
                    <a:pt x="171129" y="292174"/>
                  </a:cubicBezTo>
                  <a:lnTo>
                    <a:pt x="171129" y="271974"/>
                  </a:lnTo>
                  <a:cubicBezTo>
                    <a:pt x="165725" y="269810"/>
                    <a:pt x="159960" y="265121"/>
                    <a:pt x="152755" y="259349"/>
                  </a:cubicBezTo>
                  <a:cubicBezTo>
                    <a:pt x="143748" y="252135"/>
                    <a:pt x="134021" y="244200"/>
                    <a:pt x="123933" y="240953"/>
                  </a:cubicBezTo>
                  <a:cubicBezTo>
                    <a:pt x="119610" y="239510"/>
                    <a:pt x="105199" y="241314"/>
                    <a:pt x="96553" y="243117"/>
                  </a:cubicBezTo>
                  <a:cubicBezTo>
                    <a:pt x="94751" y="243478"/>
                    <a:pt x="92950" y="242757"/>
                    <a:pt x="91869" y="240953"/>
                  </a:cubicBezTo>
                  <a:cubicBezTo>
                    <a:pt x="91509" y="240232"/>
                    <a:pt x="89347" y="235903"/>
                    <a:pt x="89708" y="225803"/>
                  </a:cubicBezTo>
                  <a:cubicBezTo>
                    <a:pt x="89708" y="225443"/>
                    <a:pt x="89708" y="225082"/>
                    <a:pt x="89708" y="224721"/>
                  </a:cubicBezTo>
                  <a:lnTo>
                    <a:pt x="27020" y="224721"/>
                  </a:lnTo>
                  <a:cubicBezTo>
                    <a:pt x="12249" y="224721"/>
                    <a:pt x="0" y="212457"/>
                    <a:pt x="0" y="197668"/>
                  </a:cubicBezTo>
                  <a:lnTo>
                    <a:pt x="0" y="27053"/>
                  </a:lnTo>
                  <a:cubicBezTo>
                    <a:pt x="0" y="11903"/>
                    <a:pt x="12249" y="0"/>
                    <a:pt x="27020" y="0"/>
                  </a:cubicBezTo>
                  <a:close/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anchor="ctr"/>
            <a:lstStyle/>
            <a:p>
              <a:endParaRPr lang="en-US" dirty="0">
                <a:latin typeface="Arial" panose="020B0604020202020204" pitchFamily="34" charset="0"/>
              </a:endParaRPr>
            </a:p>
          </p:txBody>
        </p:sp>
      </p:grpSp>
      <p:sp>
        <p:nvSpPr>
          <p:cNvPr id="60" name="Subtitle 2">
            <a:extLst>
              <a:ext uri="{FF2B5EF4-FFF2-40B4-BE49-F238E27FC236}">
                <a16:creationId xmlns:a16="http://schemas.microsoft.com/office/drawing/2014/main" id="{247BEE79-016C-6442-B883-3847AD834EB2}"/>
              </a:ext>
            </a:extLst>
          </p:cNvPr>
          <p:cNvSpPr txBox="1">
            <a:spLocks/>
          </p:cNvSpPr>
          <p:nvPr/>
        </p:nvSpPr>
        <p:spPr>
          <a:xfrm>
            <a:off x="9666643" y="1130036"/>
            <a:ext cx="2307962" cy="1077218"/>
          </a:xfrm>
          <a:prstGeom prst="rect">
            <a:avLst/>
          </a:prstGeom>
        </p:spPr>
        <p:txBody>
          <a:bodyPr vert="horz" wrap="square" lIns="91440" tIns="45720" rIns="91440" bIns="45720" rtlCol="0" anchor="ctr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600" dirty="0">
                <a:solidFill>
                  <a:schemeClr val="tx1"/>
                </a:solidFill>
                <a:latin typeface="Arial Narrow" panose="020B060602020203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7138E609-EEC6-97D9-B9FF-DB45E9BE2A6B}"/>
              </a:ext>
            </a:extLst>
          </p:cNvPr>
          <p:cNvSpPr txBox="1"/>
          <p:nvPr/>
        </p:nvSpPr>
        <p:spPr>
          <a:xfrm>
            <a:off x="4791897" y="1357019"/>
            <a:ext cx="1095173" cy="584775"/>
          </a:xfrm>
          <a:prstGeom prst="rect">
            <a:avLst/>
          </a:prstGeom>
          <a:noFill/>
        </p:spPr>
        <p:txBody>
          <a:bodyPr wrap="none" rtlCol="0" anchor="ctr" anchorCtr="0">
            <a:spAutoFit/>
          </a:bodyPr>
          <a:lstStyle/>
          <a:p>
            <a:pPr algn="r"/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2020</a:t>
            </a:r>
            <a:endParaRPr lang="en-US" b="1" dirty="0">
              <a:solidFill>
                <a:schemeClr val="tx2"/>
              </a:solidFill>
              <a:latin typeface="Arial" panose="020B0604020202020204" pitchFamily="34" charset="0"/>
              <a:ea typeface="League Spartan" charset="0"/>
              <a:cs typeface="Arial" panose="020B0604020202020204" pitchFamily="34" charset="0"/>
            </a:endParaRPr>
          </a:p>
        </p:txBody>
      </p:sp>
      <p:sp>
        <p:nvSpPr>
          <p:cNvPr id="64" name="TextBox 63">
            <a:extLst>
              <a:ext uri="{FF2B5EF4-FFF2-40B4-BE49-F238E27FC236}">
                <a16:creationId xmlns:a16="http://schemas.microsoft.com/office/drawing/2014/main" id="{6BB32D0F-7D68-6AF8-EDD6-3CEB33E2283E}"/>
              </a:ext>
            </a:extLst>
          </p:cNvPr>
          <p:cNvSpPr txBox="1"/>
          <p:nvPr/>
        </p:nvSpPr>
        <p:spPr>
          <a:xfrm>
            <a:off x="6305856" y="2311845"/>
            <a:ext cx="1095172" cy="584775"/>
          </a:xfrm>
          <a:prstGeom prst="rect">
            <a:avLst/>
          </a:prstGeom>
          <a:noFill/>
        </p:spPr>
        <p:txBody>
          <a:bodyPr wrap="none" rtlCol="0" anchor="ctr" anchorCtr="0">
            <a:spAutoFit/>
          </a:bodyPr>
          <a:lstStyle/>
          <a:p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2021</a:t>
            </a:r>
          </a:p>
        </p:txBody>
      </p:sp>
      <p:sp>
        <p:nvSpPr>
          <p:cNvPr id="65" name="TextBox 64">
            <a:extLst>
              <a:ext uri="{FF2B5EF4-FFF2-40B4-BE49-F238E27FC236}">
                <a16:creationId xmlns:a16="http://schemas.microsoft.com/office/drawing/2014/main" id="{CC00DD2D-5FF0-8939-8B31-66199CAA3524}"/>
              </a:ext>
            </a:extLst>
          </p:cNvPr>
          <p:cNvSpPr txBox="1"/>
          <p:nvPr/>
        </p:nvSpPr>
        <p:spPr>
          <a:xfrm>
            <a:off x="4822484" y="3313415"/>
            <a:ext cx="1095173" cy="584775"/>
          </a:xfrm>
          <a:prstGeom prst="rect">
            <a:avLst/>
          </a:prstGeom>
          <a:noFill/>
        </p:spPr>
        <p:txBody>
          <a:bodyPr wrap="none" rtlCol="0" anchor="ctr" anchorCtr="0">
            <a:spAutoFit/>
          </a:bodyPr>
          <a:lstStyle/>
          <a:p>
            <a:pPr algn="r"/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2022</a:t>
            </a:r>
          </a:p>
        </p:txBody>
      </p:sp>
      <p:sp>
        <p:nvSpPr>
          <p:cNvPr id="66" name="TextBox 65">
            <a:extLst>
              <a:ext uri="{FF2B5EF4-FFF2-40B4-BE49-F238E27FC236}">
                <a16:creationId xmlns:a16="http://schemas.microsoft.com/office/drawing/2014/main" id="{87C11BE9-547B-3D09-A0A0-0B3671E4EF66}"/>
              </a:ext>
            </a:extLst>
          </p:cNvPr>
          <p:cNvSpPr txBox="1"/>
          <p:nvPr/>
        </p:nvSpPr>
        <p:spPr>
          <a:xfrm>
            <a:off x="6347475" y="4439687"/>
            <a:ext cx="1095172" cy="584775"/>
          </a:xfrm>
          <a:prstGeom prst="rect">
            <a:avLst/>
          </a:prstGeom>
          <a:noFill/>
        </p:spPr>
        <p:txBody>
          <a:bodyPr wrap="none" rtlCol="0" anchor="ctr" anchorCtr="0">
            <a:spAutoFit/>
          </a:bodyPr>
          <a:lstStyle/>
          <a:p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2023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C48D199F-4EB7-26DE-5293-6B9E3BB1D4FA}"/>
              </a:ext>
            </a:extLst>
          </p:cNvPr>
          <p:cNvSpPr txBox="1"/>
          <p:nvPr/>
        </p:nvSpPr>
        <p:spPr>
          <a:xfrm>
            <a:off x="4766398" y="5707481"/>
            <a:ext cx="1095173" cy="584775"/>
          </a:xfrm>
          <a:prstGeom prst="rect">
            <a:avLst/>
          </a:prstGeom>
          <a:noFill/>
        </p:spPr>
        <p:txBody>
          <a:bodyPr wrap="none" rtlCol="0" anchor="ctr" anchorCtr="0">
            <a:spAutoFit/>
          </a:bodyPr>
          <a:lstStyle/>
          <a:p>
            <a:pPr algn="r"/>
            <a:r>
              <a:rPr lang="en-US" sz="3200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2024</a:t>
            </a:r>
          </a:p>
        </p:txBody>
      </p:sp>
      <p:sp>
        <p:nvSpPr>
          <p:cNvPr id="68" name="Subtitle 2">
            <a:extLst>
              <a:ext uri="{FF2B5EF4-FFF2-40B4-BE49-F238E27FC236}">
                <a16:creationId xmlns:a16="http://schemas.microsoft.com/office/drawing/2014/main" id="{ECC5E792-D4B7-2AE6-3D15-34BB7B4DE627}"/>
              </a:ext>
            </a:extLst>
          </p:cNvPr>
          <p:cNvSpPr txBox="1">
            <a:spLocks/>
          </p:cNvSpPr>
          <p:nvPr/>
        </p:nvSpPr>
        <p:spPr>
          <a:xfrm>
            <a:off x="360883" y="2154588"/>
            <a:ext cx="2307962" cy="1077218"/>
          </a:xfrm>
          <a:prstGeom prst="rect">
            <a:avLst/>
          </a:prstGeom>
        </p:spPr>
        <p:txBody>
          <a:bodyPr vert="horz" wrap="square" lIns="91440" tIns="45720" rIns="91440" bIns="45720" rtlCol="0" anchor="ctr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ct val="100000"/>
              </a:lnSpc>
            </a:pPr>
            <a:r>
              <a:rPr lang="en-US" sz="1600" dirty="0">
                <a:solidFill>
                  <a:schemeClr val="tx1"/>
                </a:solidFill>
                <a:latin typeface="Arial Narrow" panose="020B060602020203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  <p:sp>
        <p:nvSpPr>
          <p:cNvPr id="70" name="Subtitle 2">
            <a:extLst>
              <a:ext uri="{FF2B5EF4-FFF2-40B4-BE49-F238E27FC236}">
                <a16:creationId xmlns:a16="http://schemas.microsoft.com/office/drawing/2014/main" id="{2CACBA93-B66B-C758-DBBB-F53AFD0D07D4}"/>
              </a:ext>
            </a:extLst>
          </p:cNvPr>
          <p:cNvSpPr txBox="1">
            <a:spLocks/>
          </p:cNvSpPr>
          <p:nvPr/>
        </p:nvSpPr>
        <p:spPr>
          <a:xfrm>
            <a:off x="9739593" y="3197233"/>
            <a:ext cx="2307962" cy="1077218"/>
          </a:xfrm>
          <a:prstGeom prst="rect">
            <a:avLst/>
          </a:prstGeom>
        </p:spPr>
        <p:txBody>
          <a:bodyPr vert="horz" wrap="square" lIns="91440" tIns="45720" rIns="91440" bIns="45720" rtlCol="0" anchor="ctr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600" dirty="0">
                <a:solidFill>
                  <a:schemeClr val="tx1"/>
                </a:solidFill>
                <a:latin typeface="Arial Narrow" panose="020B060602020203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  <p:sp>
        <p:nvSpPr>
          <p:cNvPr id="72" name="Subtitle 2">
            <a:extLst>
              <a:ext uri="{FF2B5EF4-FFF2-40B4-BE49-F238E27FC236}">
                <a16:creationId xmlns:a16="http://schemas.microsoft.com/office/drawing/2014/main" id="{8371D622-6451-98FD-C4B0-1D65B484EA30}"/>
              </a:ext>
            </a:extLst>
          </p:cNvPr>
          <p:cNvSpPr txBox="1">
            <a:spLocks/>
          </p:cNvSpPr>
          <p:nvPr/>
        </p:nvSpPr>
        <p:spPr>
          <a:xfrm>
            <a:off x="398890" y="4100075"/>
            <a:ext cx="2307962" cy="1077218"/>
          </a:xfrm>
          <a:prstGeom prst="rect">
            <a:avLst/>
          </a:prstGeom>
        </p:spPr>
        <p:txBody>
          <a:bodyPr vert="horz" wrap="square" lIns="91440" tIns="45720" rIns="91440" bIns="45720" rtlCol="0" anchor="ctr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>
              <a:lnSpc>
                <a:spcPct val="100000"/>
              </a:lnSpc>
            </a:pPr>
            <a:r>
              <a:rPr lang="en-US" sz="1600" dirty="0">
                <a:solidFill>
                  <a:schemeClr val="tx1"/>
                </a:solidFill>
                <a:latin typeface="Arial Narrow" panose="020B060602020203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  <p:sp>
        <p:nvSpPr>
          <p:cNvPr id="74" name="Subtitle 2">
            <a:extLst>
              <a:ext uri="{FF2B5EF4-FFF2-40B4-BE49-F238E27FC236}">
                <a16:creationId xmlns:a16="http://schemas.microsoft.com/office/drawing/2014/main" id="{73BC8EB9-5FD9-326A-72D6-5D45AF3854EE}"/>
              </a:ext>
            </a:extLst>
          </p:cNvPr>
          <p:cNvSpPr txBox="1">
            <a:spLocks/>
          </p:cNvSpPr>
          <p:nvPr/>
        </p:nvSpPr>
        <p:spPr>
          <a:xfrm>
            <a:off x="9739593" y="5395337"/>
            <a:ext cx="2307962" cy="1077218"/>
          </a:xfrm>
          <a:prstGeom prst="rect">
            <a:avLst/>
          </a:prstGeom>
        </p:spPr>
        <p:txBody>
          <a:bodyPr vert="horz" wrap="square" lIns="91440" tIns="45720" rIns="91440" bIns="45720" rtlCol="0" anchor="ctr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</a:pPr>
            <a:r>
              <a:rPr lang="en-US" sz="1600" dirty="0">
                <a:solidFill>
                  <a:schemeClr val="tx1"/>
                </a:solidFill>
                <a:latin typeface="Arial Narrow" panose="020B060602020203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</p:spTree>
    <p:extLst>
      <p:ext uri="{BB962C8B-B14F-4D97-AF65-F5344CB8AC3E}">
        <p14:creationId xmlns:p14="http://schemas.microsoft.com/office/powerpoint/2010/main" val="251202570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9" name="Group 28">
            <a:extLst>
              <a:ext uri="{FF2B5EF4-FFF2-40B4-BE49-F238E27FC236}">
                <a16:creationId xmlns:a16="http://schemas.microsoft.com/office/drawing/2014/main" id="{0AE139AE-88FC-3EC8-253F-4BDAC86B19E3}"/>
              </a:ext>
            </a:extLst>
          </p:cNvPr>
          <p:cNvGrpSpPr>
            <a:grpSpLocks noChangeAspect="1"/>
          </p:cNvGrpSpPr>
          <p:nvPr/>
        </p:nvGrpSpPr>
        <p:grpSpPr>
          <a:xfrm>
            <a:off x="-13840" y="916641"/>
            <a:ext cx="12194587" cy="5014601"/>
            <a:chOff x="1162005" y="1278894"/>
            <a:chExt cx="10058400" cy="4136168"/>
          </a:xfrm>
        </p:grpSpPr>
        <p:sp>
          <p:nvSpPr>
            <p:cNvPr id="3" name="Freeform 438">
              <a:extLst>
                <a:ext uri="{FF2B5EF4-FFF2-40B4-BE49-F238E27FC236}">
                  <a16:creationId xmlns:a16="http://schemas.microsoft.com/office/drawing/2014/main" id="{C34FC806-B759-981B-1C91-A22C07FBBE21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1162005" y="3051164"/>
              <a:ext cx="2014162" cy="589010"/>
            </a:xfrm>
            <a:custGeom>
              <a:avLst/>
              <a:gdLst>
                <a:gd name="T0" fmla="*/ 2859 w 2860"/>
                <a:gd name="T1" fmla="*/ 991 h 992"/>
                <a:gd name="T2" fmla="*/ 0 w 2860"/>
                <a:gd name="T3" fmla="*/ 991 h 992"/>
                <a:gd name="T4" fmla="*/ 0 w 2860"/>
                <a:gd name="T5" fmla="*/ 0 h 992"/>
                <a:gd name="T6" fmla="*/ 2859 w 2860"/>
                <a:gd name="T7" fmla="*/ 0 h 992"/>
                <a:gd name="T8" fmla="*/ 2859 w 2860"/>
                <a:gd name="T9" fmla="*/ 991 h 9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860" h="992">
                  <a:moveTo>
                    <a:pt x="2859" y="991"/>
                  </a:moveTo>
                  <a:lnTo>
                    <a:pt x="0" y="991"/>
                  </a:lnTo>
                  <a:lnTo>
                    <a:pt x="0" y="0"/>
                  </a:lnTo>
                  <a:lnTo>
                    <a:pt x="2859" y="0"/>
                  </a:lnTo>
                  <a:lnTo>
                    <a:pt x="2859" y="991"/>
                  </a:lnTo>
                </a:path>
              </a:pathLst>
            </a:custGeom>
            <a:solidFill>
              <a:schemeClr val="accent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4" name="Freeform 442">
              <a:extLst>
                <a:ext uri="{FF2B5EF4-FFF2-40B4-BE49-F238E27FC236}">
                  <a16:creationId xmlns:a16="http://schemas.microsoft.com/office/drawing/2014/main" id="{1699E46A-86A5-94D1-8B59-4C5CC6A30F0B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3173064" y="3051164"/>
              <a:ext cx="2014162" cy="589010"/>
            </a:xfrm>
            <a:custGeom>
              <a:avLst/>
              <a:gdLst>
                <a:gd name="T0" fmla="*/ 2859 w 2860"/>
                <a:gd name="T1" fmla="*/ 991 h 992"/>
                <a:gd name="T2" fmla="*/ 0 w 2860"/>
                <a:gd name="T3" fmla="*/ 991 h 992"/>
                <a:gd name="T4" fmla="*/ 0 w 2860"/>
                <a:gd name="T5" fmla="*/ 0 h 992"/>
                <a:gd name="T6" fmla="*/ 2859 w 2860"/>
                <a:gd name="T7" fmla="*/ 0 h 992"/>
                <a:gd name="T8" fmla="*/ 2859 w 2860"/>
                <a:gd name="T9" fmla="*/ 991 h 9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860" h="992">
                  <a:moveTo>
                    <a:pt x="2859" y="991"/>
                  </a:moveTo>
                  <a:lnTo>
                    <a:pt x="0" y="991"/>
                  </a:lnTo>
                  <a:lnTo>
                    <a:pt x="0" y="0"/>
                  </a:lnTo>
                  <a:lnTo>
                    <a:pt x="2859" y="0"/>
                  </a:lnTo>
                  <a:lnTo>
                    <a:pt x="2859" y="991"/>
                  </a:lnTo>
                </a:path>
              </a:pathLst>
            </a:custGeom>
            <a:solidFill>
              <a:schemeClr val="accent2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5" name="Freeform 446">
              <a:extLst>
                <a:ext uri="{FF2B5EF4-FFF2-40B4-BE49-F238E27FC236}">
                  <a16:creationId xmlns:a16="http://schemas.microsoft.com/office/drawing/2014/main" id="{886F4851-0374-3226-5930-D9C73FEACCF8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5184124" y="3051164"/>
              <a:ext cx="2014162" cy="589010"/>
            </a:xfrm>
            <a:custGeom>
              <a:avLst/>
              <a:gdLst>
                <a:gd name="T0" fmla="*/ 2859 w 2860"/>
                <a:gd name="T1" fmla="*/ 991 h 992"/>
                <a:gd name="T2" fmla="*/ 0 w 2860"/>
                <a:gd name="T3" fmla="*/ 991 h 992"/>
                <a:gd name="T4" fmla="*/ 0 w 2860"/>
                <a:gd name="T5" fmla="*/ 0 h 992"/>
                <a:gd name="T6" fmla="*/ 2859 w 2860"/>
                <a:gd name="T7" fmla="*/ 0 h 992"/>
                <a:gd name="T8" fmla="*/ 2859 w 2860"/>
                <a:gd name="T9" fmla="*/ 991 h 9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860" h="992">
                  <a:moveTo>
                    <a:pt x="2859" y="991"/>
                  </a:moveTo>
                  <a:lnTo>
                    <a:pt x="0" y="991"/>
                  </a:lnTo>
                  <a:lnTo>
                    <a:pt x="0" y="0"/>
                  </a:lnTo>
                  <a:lnTo>
                    <a:pt x="2859" y="0"/>
                  </a:lnTo>
                  <a:lnTo>
                    <a:pt x="2859" y="991"/>
                  </a:lnTo>
                </a:path>
              </a:pathLst>
            </a:custGeom>
            <a:solidFill>
              <a:schemeClr val="accent3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6" name="Freeform 450">
              <a:extLst>
                <a:ext uri="{FF2B5EF4-FFF2-40B4-BE49-F238E27FC236}">
                  <a16:creationId xmlns:a16="http://schemas.microsoft.com/office/drawing/2014/main" id="{3F23AA98-DA45-5F65-A596-AC6CF9E6A297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7198284" y="3051164"/>
              <a:ext cx="2011060" cy="589010"/>
            </a:xfrm>
            <a:custGeom>
              <a:avLst/>
              <a:gdLst>
                <a:gd name="T0" fmla="*/ 2857 w 2858"/>
                <a:gd name="T1" fmla="*/ 991 h 992"/>
                <a:gd name="T2" fmla="*/ 0 w 2858"/>
                <a:gd name="T3" fmla="*/ 991 h 992"/>
                <a:gd name="T4" fmla="*/ 0 w 2858"/>
                <a:gd name="T5" fmla="*/ 0 h 992"/>
                <a:gd name="T6" fmla="*/ 2857 w 2858"/>
                <a:gd name="T7" fmla="*/ 0 h 992"/>
                <a:gd name="T8" fmla="*/ 2857 w 2858"/>
                <a:gd name="T9" fmla="*/ 991 h 9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858" h="992">
                  <a:moveTo>
                    <a:pt x="2857" y="991"/>
                  </a:moveTo>
                  <a:lnTo>
                    <a:pt x="0" y="991"/>
                  </a:lnTo>
                  <a:lnTo>
                    <a:pt x="0" y="0"/>
                  </a:lnTo>
                  <a:lnTo>
                    <a:pt x="2857" y="0"/>
                  </a:lnTo>
                  <a:lnTo>
                    <a:pt x="2857" y="991"/>
                  </a:lnTo>
                </a:path>
              </a:pathLst>
            </a:custGeom>
            <a:solidFill>
              <a:schemeClr val="accent4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7" name="Freeform 454">
              <a:extLst>
                <a:ext uri="{FF2B5EF4-FFF2-40B4-BE49-F238E27FC236}">
                  <a16:creationId xmlns:a16="http://schemas.microsoft.com/office/drawing/2014/main" id="{38B517DB-B86D-8B11-CC1C-53A4296DAB17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9206243" y="3051164"/>
              <a:ext cx="2014162" cy="589010"/>
            </a:xfrm>
            <a:custGeom>
              <a:avLst/>
              <a:gdLst>
                <a:gd name="T0" fmla="*/ 2860 w 2861"/>
                <a:gd name="T1" fmla="*/ 991 h 992"/>
                <a:gd name="T2" fmla="*/ 0 w 2861"/>
                <a:gd name="T3" fmla="*/ 991 h 992"/>
                <a:gd name="T4" fmla="*/ 0 w 2861"/>
                <a:gd name="T5" fmla="*/ 0 h 992"/>
                <a:gd name="T6" fmla="*/ 2860 w 2861"/>
                <a:gd name="T7" fmla="*/ 0 h 992"/>
                <a:gd name="T8" fmla="*/ 2860 w 2861"/>
                <a:gd name="T9" fmla="*/ 991 h 9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861" h="992">
                  <a:moveTo>
                    <a:pt x="2860" y="991"/>
                  </a:moveTo>
                  <a:lnTo>
                    <a:pt x="0" y="991"/>
                  </a:lnTo>
                  <a:lnTo>
                    <a:pt x="0" y="0"/>
                  </a:lnTo>
                  <a:lnTo>
                    <a:pt x="2860" y="0"/>
                  </a:lnTo>
                  <a:lnTo>
                    <a:pt x="2860" y="991"/>
                  </a:lnTo>
                </a:path>
              </a:pathLst>
            </a:custGeom>
            <a:solidFill>
              <a:schemeClr val="accent5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8" name="Freeform 440">
              <a:extLst>
                <a:ext uri="{FF2B5EF4-FFF2-40B4-BE49-F238E27FC236}">
                  <a16:creationId xmlns:a16="http://schemas.microsoft.com/office/drawing/2014/main" id="{11F828E7-C68A-70E8-E70A-2D72C89E4AF0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3707801" y="4467408"/>
              <a:ext cx="947654" cy="947654"/>
            </a:xfrm>
            <a:custGeom>
              <a:avLst/>
              <a:gdLst>
                <a:gd name="T0" fmla="*/ 1595 w 1596"/>
                <a:gd name="T1" fmla="*/ 797 h 1595"/>
                <a:gd name="T2" fmla="*/ 1595 w 1596"/>
                <a:gd name="T3" fmla="*/ 797 h 1595"/>
                <a:gd name="T4" fmla="*/ 798 w 1596"/>
                <a:gd name="T5" fmla="*/ 1594 h 1595"/>
                <a:gd name="T6" fmla="*/ 798 w 1596"/>
                <a:gd name="T7" fmla="*/ 1594 h 1595"/>
                <a:gd name="T8" fmla="*/ 0 w 1596"/>
                <a:gd name="T9" fmla="*/ 797 h 1595"/>
                <a:gd name="T10" fmla="*/ 0 w 1596"/>
                <a:gd name="T11" fmla="*/ 797 h 1595"/>
                <a:gd name="T12" fmla="*/ 798 w 1596"/>
                <a:gd name="T13" fmla="*/ 0 h 1595"/>
                <a:gd name="T14" fmla="*/ 798 w 1596"/>
                <a:gd name="T15" fmla="*/ 0 h 1595"/>
                <a:gd name="T16" fmla="*/ 1595 w 1596"/>
                <a:gd name="T17" fmla="*/ 797 h 159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1596" h="1595">
                  <a:moveTo>
                    <a:pt x="1595" y="797"/>
                  </a:moveTo>
                  <a:lnTo>
                    <a:pt x="1595" y="797"/>
                  </a:lnTo>
                  <a:cubicBezTo>
                    <a:pt x="1595" y="1237"/>
                    <a:pt x="1238" y="1594"/>
                    <a:pt x="798" y="1594"/>
                  </a:cubicBezTo>
                  <a:lnTo>
                    <a:pt x="798" y="1594"/>
                  </a:lnTo>
                  <a:cubicBezTo>
                    <a:pt x="357" y="1594"/>
                    <a:pt x="0" y="1237"/>
                    <a:pt x="0" y="797"/>
                  </a:cubicBezTo>
                  <a:lnTo>
                    <a:pt x="0" y="797"/>
                  </a:lnTo>
                  <a:cubicBezTo>
                    <a:pt x="0" y="357"/>
                    <a:pt x="357" y="0"/>
                    <a:pt x="798" y="0"/>
                  </a:cubicBezTo>
                  <a:lnTo>
                    <a:pt x="798" y="0"/>
                  </a:lnTo>
                  <a:cubicBezTo>
                    <a:pt x="1238" y="0"/>
                    <a:pt x="1595" y="357"/>
                    <a:pt x="1595" y="797"/>
                  </a:cubicBezTo>
                </a:path>
              </a:pathLst>
            </a:custGeom>
            <a:solidFill>
              <a:schemeClr val="accent2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9" name="Freeform 441">
              <a:extLst>
                <a:ext uri="{FF2B5EF4-FFF2-40B4-BE49-F238E27FC236}">
                  <a16:creationId xmlns:a16="http://schemas.microsoft.com/office/drawing/2014/main" id="{1C4AD934-9FAC-CE8F-B289-718ED8E6DC51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4152832" y="3577345"/>
              <a:ext cx="57592" cy="942418"/>
            </a:xfrm>
            <a:custGeom>
              <a:avLst/>
              <a:gdLst>
                <a:gd name="T0" fmla="*/ 94 w 95"/>
                <a:gd name="T1" fmla="*/ 0 h 1588"/>
                <a:gd name="T2" fmla="*/ 0 w 95"/>
                <a:gd name="T3" fmla="*/ 0 h 1588"/>
                <a:gd name="T4" fmla="*/ 0 w 95"/>
                <a:gd name="T5" fmla="*/ 1587 h 1588"/>
                <a:gd name="T6" fmla="*/ 94 w 95"/>
                <a:gd name="T7" fmla="*/ 1587 h 1588"/>
                <a:gd name="T8" fmla="*/ 94 w 95"/>
                <a:gd name="T9" fmla="*/ 0 h 15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95" h="1588">
                  <a:moveTo>
                    <a:pt x="94" y="0"/>
                  </a:moveTo>
                  <a:lnTo>
                    <a:pt x="0" y="0"/>
                  </a:lnTo>
                  <a:lnTo>
                    <a:pt x="0" y="1587"/>
                  </a:lnTo>
                  <a:lnTo>
                    <a:pt x="94" y="1587"/>
                  </a:lnTo>
                  <a:lnTo>
                    <a:pt x="94" y="0"/>
                  </a:lnTo>
                </a:path>
              </a:pathLst>
            </a:custGeom>
            <a:solidFill>
              <a:schemeClr val="accent2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0" name="Freeform 443">
              <a:extLst>
                <a:ext uri="{FF2B5EF4-FFF2-40B4-BE49-F238E27FC236}">
                  <a16:creationId xmlns:a16="http://schemas.microsoft.com/office/drawing/2014/main" id="{9DE95182-B465-83AB-1FEB-7C6B0307C149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4087385" y="3250117"/>
              <a:ext cx="188484" cy="188483"/>
            </a:xfrm>
            <a:custGeom>
              <a:avLst/>
              <a:gdLst>
                <a:gd name="T0" fmla="*/ 315 w 316"/>
                <a:gd name="T1" fmla="*/ 157 h 316"/>
                <a:gd name="T2" fmla="*/ 315 w 316"/>
                <a:gd name="T3" fmla="*/ 157 h 316"/>
                <a:gd name="T4" fmla="*/ 158 w 316"/>
                <a:gd name="T5" fmla="*/ 315 h 316"/>
                <a:gd name="T6" fmla="*/ 158 w 316"/>
                <a:gd name="T7" fmla="*/ 315 h 316"/>
                <a:gd name="T8" fmla="*/ 0 w 316"/>
                <a:gd name="T9" fmla="*/ 157 h 316"/>
                <a:gd name="T10" fmla="*/ 0 w 316"/>
                <a:gd name="T11" fmla="*/ 157 h 316"/>
                <a:gd name="T12" fmla="*/ 158 w 316"/>
                <a:gd name="T13" fmla="*/ 0 h 316"/>
                <a:gd name="T14" fmla="*/ 158 w 316"/>
                <a:gd name="T15" fmla="*/ 0 h 316"/>
                <a:gd name="T16" fmla="*/ 315 w 316"/>
                <a:gd name="T17" fmla="*/ 157 h 3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316" h="316">
                  <a:moveTo>
                    <a:pt x="315" y="157"/>
                  </a:moveTo>
                  <a:lnTo>
                    <a:pt x="315" y="157"/>
                  </a:lnTo>
                  <a:cubicBezTo>
                    <a:pt x="315" y="244"/>
                    <a:pt x="244" y="315"/>
                    <a:pt x="158" y="315"/>
                  </a:cubicBezTo>
                  <a:lnTo>
                    <a:pt x="158" y="315"/>
                  </a:lnTo>
                  <a:cubicBezTo>
                    <a:pt x="71" y="315"/>
                    <a:pt x="0" y="244"/>
                    <a:pt x="0" y="157"/>
                  </a:cubicBezTo>
                  <a:lnTo>
                    <a:pt x="0" y="157"/>
                  </a:lnTo>
                  <a:cubicBezTo>
                    <a:pt x="0" y="70"/>
                    <a:pt x="71" y="0"/>
                    <a:pt x="158" y="0"/>
                  </a:cubicBezTo>
                  <a:lnTo>
                    <a:pt x="158" y="0"/>
                  </a:lnTo>
                  <a:cubicBezTo>
                    <a:pt x="244" y="0"/>
                    <a:pt x="315" y="70"/>
                    <a:pt x="315" y="157"/>
                  </a:cubicBezTo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1" name="Freeform 444">
              <a:extLst>
                <a:ext uri="{FF2B5EF4-FFF2-40B4-BE49-F238E27FC236}">
                  <a16:creationId xmlns:a16="http://schemas.microsoft.com/office/drawing/2014/main" id="{34EF2980-EACA-CD24-4F45-E43D5006AE89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5718366" y="1642773"/>
              <a:ext cx="947654" cy="947654"/>
            </a:xfrm>
            <a:custGeom>
              <a:avLst/>
              <a:gdLst>
                <a:gd name="T0" fmla="*/ 1595 w 1596"/>
                <a:gd name="T1" fmla="*/ 797 h 1596"/>
                <a:gd name="T2" fmla="*/ 1595 w 1596"/>
                <a:gd name="T3" fmla="*/ 797 h 1596"/>
                <a:gd name="T4" fmla="*/ 797 w 1596"/>
                <a:gd name="T5" fmla="*/ 1595 h 1596"/>
                <a:gd name="T6" fmla="*/ 797 w 1596"/>
                <a:gd name="T7" fmla="*/ 1595 h 1596"/>
                <a:gd name="T8" fmla="*/ 0 w 1596"/>
                <a:gd name="T9" fmla="*/ 797 h 1596"/>
                <a:gd name="T10" fmla="*/ 0 w 1596"/>
                <a:gd name="T11" fmla="*/ 797 h 1596"/>
                <a:gd name="T12" fmla="*/ 797 w 1596"/>
                <a:gd name="T13" fmla="*/ 0 h 1596"/>
                <a:gd name="T14" fmla="*/ 797 w 1596"/>
                <a:gd name="T15" fmla="*/ 0 h 1596"/>
                <a:gd name="T16" fmla="*/ 1595 w 1596"/>
                <a:gd name="T17" fmla="*/ 797 h 15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1596" h="1596">
                  <a:moveTo>
                    <a:pt x="1595" y="797"/>
                  </a:moveTo>
                  <a:lnTo>
                    <a:pt x="1595" y="797"/>
                  </a:lnTo>
                  <a:cubicBezTo>
                    <a:pt x="1595" y="1238"/>
                    <a:pt x="1238" y="1595"/>
                    <a:pt x="797" y="1595"/>
                  </a:cubicBezTo>
                  <a:lnTo>
                    <a:pt x="797" y="1595"/>
                  </a:lnTo>
                  <a:cubicBezTo>
                    <a:pt x="357" y="1595"/>
                    <a:pt x="0" y="1238"/>
                    <a:pt x="0" y="797"/>
                  </a:cubicBezTo>
                  <a:lnTo>
                    <a:pt x="0" y="797"/>
                  </a:lnTo>
                  <a:cubicBezTo>
                    <a:pt x="0" y="357"/>
                    <a:pt x="357" y="0"/>
                    <a:pt x="797" y="0"/>
                  </a:cubicBezTo>
                  <a:lnTo>
                    <a:pt x="797" y="0"/>
                  </a:lnTo>
                  <a:cubicBezTo>
                    <a:pt x="1238" y="0"/>
                    <a:pt x="1595" y="357"/>
                    <a:pt x="1595" y="797"/>
                  </a:cubicBezTo>
                </a:path>
              </a:pathLst>
            </a:custGeom>
            <a:solidFill>
              <a:schemeClr val="accent3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2" name="Freeform 445">
              <a:extLst>
                <a:ext uri="{FF2B5EF4-FFF2-40B4-BE49-F238E27FC236}">
                  <a16:creationId xmlns:a16="http://schemas.microsoft.com/office/drawing/2014/main" id="{2720C351-BFC8-B248-3ACA-CB1670D22605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6163397" y="2171573"/>
              <a:ext cx="57592" cy="942418"/>
            </a:xfrm>
            <a:custGeom>
              <a:avLst/>
              <a:gdLst>
                <a:gd name="T0" fmla="*/ 95 w 96"/>
                <a:gd name="T1" fmla="*/ 0 h 1586"/>
                <a:gd name="T2" fmla="*/ 0 w 96"/>
                <a:gd name="T3" fmla="*/ 0 h 1586"/>
                <a:gd name="T4" fmla="*/ 0 w 96"/>
                <a:gd name="T5" fmla="*/ 1585 h 1586"/>
                <a:gd name="T6" fmla="*/ 95 w 96"/>
                <a:gd name="T7" fmla="*/ 1585 h 1586"/>
                <a:gd name="T8" fmla="*/ 95 w 96"/>
                <a:gd name="T9" fmla="*/ 0 h 15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96" h="1586">
                  <a:moveTo>
                    <a:pt x="95" y="0"/>
                  </a:moveTo>
                  <a:lnTo>
                    <a:pt x="0" y="0"/>
                  </a:lnTo>
                  <a:lnTo>
                    <a:pt x="0" y="1585"/>
                  </a:lnTo>
                  <a:lnTo>
                    <a:pt x="95" y="1585"/>
                  </a:lnTo>
                  <a:lnTo>
                    <a:pt x="95" y="0"/>
                  </a:lnTo>
                </a:path>
              </a:pathLst>
            </a:custGeom>
            <a:solidFill>
              <a:schemeClr val="accent3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3" name="Freeform 447">
              <a:extLst>
                <a:ext uri="{FF2B5EF4-FFF2-40B4-BE49-F238E27FC236}">
                  <a16:creationId xmlns:a16="http://schemas.microsoft.com/office/drawing/2014/main" id="{41E112F9-4099-8A71-E81E-39415BDE5047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6097951" y="3250117"/>
              <a:ext cx="185867" cy="188483"/>
            </a:xfrm>
            <a:custGeom>
              <a:avLst/>
              <a:gdLst>
                <a:gd name="T0" fmla="*/ 314 w 315"/>
                <a:gd name="T1" fmla="*/ 157 h 316"/>
                <a:gd name="T2" fmla="*/ 314 w 315"/>
                <a:gd name="T3" fmla="*/ 157 h 316"/>
                <a:gd name="T4" fmla="*/ 157 w 315"/>
                <a:gd name="T5" fmla="*/ 315 h 316"/>
                <a:gd name="T6" fmla="*/ 157 w 315"/>
                <a:gd name="T7" fmla="*/ 315 h 316"/>
                <a:gd name="T8" fmla="*/ 0 w 315"/>
                <a:gd name="T9" fmla="*/ 157 h 316"/>
                <a:gd name="T10" fmla="*/ 0 w 315"/>
                <a:gd name="T11" fmla="*/ 157 h 316"/>
                <a:gd name="T12" fmla="*/ 157 w 315"/>
                <a:gd name="T13" fmla="*/ 0 h 316"/>
                <a:gd name="T14" fmla="*/ 157 w 315"/>
                <a:gd name="T15" fmla="*/ 0 h 316"/>
                <a:gd name="T16" fmla="*/ 314 w 315"/>
                <a:gd name="T17" fmla="*/ 157 h 3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315" h="316">
                  <a:moveTo>
                    <a:pt x="314" y="157"/>
                  </a:moveTo>
                  <a:lnTo>
                    <a:pt x="314" y="157"/>
                  </a:lnTo>
                  <a:cubicBezTo>
                    <a:pt x="314" y="244"/>
                    <a:pt x="244" y="315"/>
                    <a:pt x="157" y="315"/>
                  </a:cubicBezTo>
                  <a:lnTo>
                    <a:pt x="157" y="315"/>
                  </a:lnTo>
                  <a:cubicBezTo>
                    <a:pt x="71" y="315"/>
                    <a:pt x="0" y="244"/>
                    <a:pt x="0" y="157"/>
                  </a:cubicBezTo>
                  <a:lnTo>
                    <a:pt x="0" y="157"/>
                  </a:lnTo>
                  <a:cubicBezTo>
                    <a:pt x="0" y="70"/>
                    <a:pt x="71" y="0"/>
                    <a:pt x="157" y="0"/>
                  </a:cubicBezTo>
                  <a:lnTo>
                    <a:pt x="157" y="0"/>
                  </a:lnTo>
                  <a:cubicBezTo>
                    <a:pt x="244" y="0"/>
                    <a:pt x="314" y="70"/>
                    <a:pt x="314" y="157"/>
                  </a:cubicBezTo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4" name="Freeform 448">
              <a:extLst>
                <a:ext uri="{FF2B5EF4-FFF2-40B4-BE49-F238E27FC236}">
                  <a16:creationId xmlns:a16="http://schemas.microsoft.com/office/drawing/2014/main" id="{AE3D1692-D1AA-9E79-77DD-C00566ACF1F1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7728932" y="4103531"/>
              <a:ext cx="947654" cy="947654"/>
            </a:xfrm>
            <a:custGeom>
              <a:avLst/>
              <a:gdLst>
                <a:gd name="T0" fmla="*/ 1595 w 1596"/>
                <a:gd name="T1" fmla="*/ 797 h 1596"/>
                <a:gd name="T2" fmla="*/ 1595 w 1596"/>
                <a:gd name="T3" fmla="*/ 797 h 1596"/>
                <a:gd name="T4" fmla="*/ 797 w 1596"/>
                <a:gd name="T5" fmla="*/ 1595 h 1596"/>
                <a:gd name="T6" fmla="*/ 797 w 1596"/>
                <a:gd name="T7" fmla="*/ 1595 h 1596"/>
                <a:gd name="T8" fmla="*/ 0 w 1596"/>
                <a:gd name="T9" fmla="*/ 797 h 1596"/>
                <a:gd name="T10" fmla="*/ 0 w 1596"/>
                <a:gd name="T11" fmla="*/ 797 h 1596"/>
                <a:gd name="T12" fmla="*/ 797 w 1596"/>
                <a:gd name="T13" fmla="*/ 0 h 1596"/>
                <a:gd name="T14" fmla="*/ 797 w 1596"/>
                <a:gd name="T15" fmla="*/ 0 h 1596"/>
                <a:gd name="T16" fmla="*/ 1595 w 1596"/>
                <a:gd name="T17" fmla="*/ 797 h 15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1596" h="1596">
                  <a:moveTo>
                    <a:pt x="1595" y="797"/>
                  </a:moveTo>
                  <a:lnTo>
                    <a:pt x="1595" y="797"/>
                  </a:lnTo>
                  <a:cubicBezTo>
                    <a:pt x="1595" y="1238"/>
                    <a:pt x="1237" y="1595"/>
                    <a:pt x="797" y="1595"/>
                  </a:cubicBezTo>
                  <a:lnTo>
                    <a:pt x="797" y="1595"/>
                  </a:lnTo>
                  <a:cubicBezTo>
                    <a:pt x="357" y="1595"/>
                    <a:pt x="0" y="1238"/>
                    <a:pt x="0" y="797"/>
                  </a:cubicBezTo>
                  <a:lnTo>
                    <a:pt x="0" y="797"/>
                  </a:lnTo>
                  <a:cubicBezTo>
                    <a:pt x="0" y="357"/>
                    <a:pt x="357" y="0"/>
                    <a:pt x="797" y="0"/>
                  </a:cubicBezTo>
                  <a:lnTo>
                    <a:pt x="797" y="0"/>
                  </a:lnTo>
                  <a:cubicBezTo>
                    <a:pt x="1237" y="0"/>
                    <a:pt x="1595" y="357"/>
                    <a:pt x="1595" y="797"/>
                  </a:cubicBezTo>
                </a:path>
              </a:pathLst>
            </a:custGeom>
            <a:solidFill>
              <a:schemeClr val="accent4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5" name="Freeform 449">
              <a:extLst>
                <a:ext uri="{FF2B5EF4-FFF2-40B4-BE49-F238E27FC236}">
                  <a16:creationId xmlns:a16="http://schemas.microsoft.com/office/drawing/2014/main" id="{F6ADEBDA-D10A-65FB-B237-883FF97D63B9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8173962" y="3577345"/>
              <a:ext cx="57592" cy="942418"/>
            </a:xfrm>
            <a:custGeom>
              <a:avLst/>
              <a:gdLst>
                <a:gd name="T0" fmla="*/ 94 w 95"/>
                <a:gd name="T1" fmla="*/ 0 h 1588"/>
                <a:gd name="T2" fmla="*/ 0 w 95"/>
                <a:gd name="T3" fmla="*/ 0 h 1588"/>
                <a:gd name="T4" fmla="*/ 0 w 95"/>
                <a:gd name="T5" fmla="*/ 1587 h 1588"/>
                <a:gd name="T6" fmla="*/ 94 w 95"/>
                <a:gd name="T7" fmla="*/ 1587 h 1588"/>
                <a:gd name="T8" fmla="*/ 94 w 95"/>
                <a:gd name="T9" fmla="*/ 0 h 15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95" h="1588">
                  <a:moveTo>
                    <a:pt x="94" y="0"/>
                  </a:moveTo>
                  <a:lnTo>
                    <a:pt x="0" y="0"/>
                  </a:lnTo>
                  <a:lnTo>
                    <a:pt x="0" y="1587"/>
                  </a:lnTo>
                  <a:lnTo>
                    <a:pt x="94" y="1587"/>
                  </a:lnTo>
                  <a:lnTo>
                    <a:pt x="94" y="0"/>
                  </a:lnTo>
                </a:path>
              </a:pathLst>
            </a:custGeom>
            <a:solidFill>
              <a:schemeClr val="accent4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6" name="Freeform 451">
              <a:extLst>
                <a:ext uri="{FF2B5EF4-FFF2-40B4-BE49-F238E27FC236}">
                  <a16:creationId xmlns:a16="http://schemas.microsoft.com/office/drawing/2014/main" id="{B609B72A-D41C-3A26-297F-D9E6A80F336D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8108516" y="3250117"/>
              <a:ext cx="185867" cy="188483"/>
            </a:xfrm>
            <a:custGeom>
              <a:avLst/>
              <a:gdLst>
                <a:gd name="T0" fmla="*/ 314 w 315"/>
                <a:gd name="T1" fmla="*/ 157 h 316"/>
                <a:gd name="T2" fmla="*/ 314 w 315"/>
                <a:gd name="T3" fmla="*/ 157 h 316"/>
                <a:gd name="T4" fmla="*/ 157 w 315"/>
                <a:gd name="T5" fmla="*/ 315 h 316"/>
                <a:gd name="T6" fmla="*/ 157 w 315"/>
                <a:gd name="T7" fmla="*/ 315 h 316"/>
                <a:gd name="T8" fmla="*/ 0 w 315"/>
                <a:gd name="T9" fmla="*/ 157 h 316"/>
                <a:gd name="T10" fmla="*/ 0 w 315"/>
                <a:gd name="T11" fmla="*/ 157 h 316"/>
                <a:gd name="T12" fmla="*/ 157 w 315"/>
                <a:gd name="T13" fmla="*/ 0 h 316"/>
                <a:gd name="T14" fmla="*/ 157 w 315"/>
                <a:gd name="T15" fmla="*/ 0 h 316"/>
                <a:gd name="T16" fmla="*/ 314 w 315"/>
                <a:gd name="T17" fmla="*/ 157 h 3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315" h="316">
                  <a:moveTo>
                    <a:pt x="314" y="157"/>
                  </a:moveTo>
                  <a:lnTo>
                    <a:pt x="314" y="157"/>
                  </a:lnTo>
                  <a:cubicBezTo>
                    <a:pt x="314" y="244"/>
                    <a:pt x="244" y="315"/>
                    <a:pt x="157" y="315"/>
                  </a:cubicBezTo>
                  <a:lnTo>
                    <a:pt x="157" y="315"/>
                  </a:lnTo>
                  <a:cubicBezTo>
                    <a:pt x="70" y="315"/>
                    <a:pt x="0" y="244"/>
                    <a:pt x="0" y="157"/>
                  </a:cubicBezTo>
                  <a:lnTo>
                    <a:pt x="0" y="157"/>
                  </a:lnTo>
                  <a:cubicBezTo>
                    <a:pt x="0" y="70"/>
                    <a:pt x="70" y="0"/>
                    <a:pt x="157" y="0"/>
                  </a:cubicBezTo>
                  <a:lnTo>
                    <a:pt x="157" y="0"/>
                  </a:lnTo>
                  <a:cubicBezTo>
                    <a:pt x="244" y="0"/>
                    <a:pt x="314" y="70"/>
                    <a:pt x="314" y="157"/>
                  </a:cubicBezTo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7" name="Freeform 452">
              <a:extLst>
                <a:ext uri="{FF2B5EF4-FFF2-40B4-BE49-F238E27FC236}">
                  <a16:creationId xmlns:a16="http://schemas.microsoft.com/office/drawing/2014/main" id="{2218F171-BCC5-89EA-F6DF-DB35D8247CDE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9739497" y="1278894"/>
              <a:ext cx="947654" cy="947654"/>
            </a:xfrm>
            <a:custGeom>
              <a:avLst/>
              <a:gdLst>
                <a:gd name="T0" fmla="*/ 0 w 1597"/>
                <a:gd name="T1" fmla="*/ 797 h 1596"/>
                <a:gd name="T2" fmla="*/ 0 w 1597"/>
                <a:gd name="T3" fmla="*/ 797 h 1596"/>
                <a:gd name="T4" fmla="*/ 798 w 1597"/>
                <a:gd name="T5" fmla="*/ 0 h 1596"/>
                <a:gd name="T6" fmla="*/ 798 w 1597"/>
                <a:gd name="T7" fmla="*/ 0 h 1596"/>
                <a:gd name="T8" fmla="*/ 1596 w 1597"/>
                <a:gd name="T9" fmla="*/ 797 h 1596"/>
                <a:gd name="T10" fmla="*/ 1596 w 1597"/>
                <a:gd name="T11" fmla="*/ 797 h 1596"/>
                <a:gd name="T12" fmla="*/ 798 w 1597"/>
                <a:gd name="T13" fmla="*/ 1595 h 1596"/>
                <a:gd name="T14" fmla="*/ 798 w 1597"/>
                <a:gd name="T15" fmla="*/ 1595 h 1596"/>
                <a:gd name="T16" fmla="*/ 0 w 1597"/>
                <a:gd name="T17" fmla="*/ 797 h 15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1597" h="1596">
                  <a:moveTo>
                    <a:pt x="0" y="797"/>
                  </a:moveTo>
                  <a:lnTo>
                    <a:pt x="0" y="797"/>
                  </a:lnTo>
                  <a:cubicBezTo>
                    <a:pt x="0" y="357"/>
                    <a:pt x="357" y="0"/>
                    <a:pt x="798" y="0"/>
                  </a:cubicBezTo>
                  <a:lnTo>
                    <a:pt x="798" y="0"/>
                  </a:lnTo>
                  <a:cubicBezTo>
                    <a:pt x="1238" y="0"/>
                    <a:pt x="1596" y="357"/>
                    <a:pt x="1596" y="797"/>
                  </a:cubicBezTo>
                  <a:lnTo>
                    <a:pt x="1596" y="797"/>
                  </a:lnTo>
                  <a:cubicBezTo>
                    <a:pt x="1596" y="1238"/>
                    <a:pt x="1238" y="1595"/>
                    <a:pt x="798" y="1595"/>
                  </a:cubicBezTo>
                  <a:lnTo>
                    <a:pt x="798" y="1595"/>
                  </a:lnTo>
                  <a:cubicBezTo>
                    <a:pt x="357" y="1595"/>
                    <a:pt x="0" y="1238"/>
                    <a:pt x="0" y="797"/>
                  </a:cubicBezTo>
                </a:path>
              </a:pathLst>
            </a:custGeom>
            <a:solidFill>
              <a:schemeClr val="accent5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8" name="Freeform 453">
              <a:extLst>
                <a:ext uri="{FF2B5EF4-FFF2-40B4-BE49-F238E27FC236}">
                  <a16:creationId xmlns:a16="http://schemas.microsoft.com/office/drawing/2014/main" id="{DB2070E6-4FB4-69EF-9E48-0A1FC4E17916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10184528" y="2174190"/>
              <a:ext cx="57592" cy="942418"/>
            </a:xfrm>
            <a:custGeom>
              <a:avLst/>
              <a:gdLst>
                <a:gd name="T0" fmla="*/ 95 w 96"/>
                <a:gd name="T1" fmla="*/ 0 h 1587"/>
                <a:gd name="T2" fmla="*/ 0 w 96"/>
                <a:gd name="T3" fmla="*/ 0 h 1587"/>
                <a:gd name="T4" fmla="*/ 0 w 96"/>
                <a:gd name="T5" fmla="*/ 1586 h 1587"/>
                <a:gd name="T6" fmla="*/ 95 w 96"/>
                <a:gd name="T7" fmla="*/ 1586 h 1587"/>
                <a:gd name="T8" fmla="*/ 95 w 96"/>
                <a:gd name="T9" fmla="*/ 0 h 15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96" h="1587">
                  <a:moveTo>
                    <a:pt x="95" y="0"/>
                  </a:moveTo>
                  <a:lnTo>
                    <a:pt x="0" y="0"/>
                  </a:lnTo>
                  <a:lnTo>
                    <a:pt x="0" y="1586"/>
                  </a:lnTo>
                  <a:lnTo>
                    <a:pt x="95" y="1586"/>
                  </a:lnTo>
                  <a:lnTo>
                    <a:pt x="95" y="0"/>
                  </a:lnTo>
                </a:path>
              </a:pathLst>
            </a:custGeom>
            <a:solidFill>
              <a:schemeClr val="accent5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19" name="Freeform 455">
              <a:extLst>
                <a:ext uri="{FF2B5EF4-FFF2-40B4-BE49-F238E27FC236}">
                  <a16:creationId xmlns:a16="http://schemas.microsoft.com/office/drawing/2014/main" id="{FEAE43E2-3148-17FF-F34F-757CD094E630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10119080" y="3250117"/>
              <a:ext cx="188484" cy="188483"/>
            </a:xfrm>
            <a:custGeom>
              <a:avLst/>
              <a:gdLst>
                <a:gd name="T0" fmla="*/ 315 w 316"/>
                <a:gd name="T1" fmla="*/ 157 h 316"/>
                <a:gd name="T2" fmla="*/ 315 w 316"/>
                <a:gd name="T3" fmla="*/ 157 h 316"/>
                <a:gd name="T4" fmla="*/ 158 w 316"/>
                <a:gd name="T5" fmla="*/ 315 h 316"/>
                <a:gd name="T6" fmla="*/ 158 w 316"/>
                <a:gd name="T7" fmla="*/ 315 h 316"/>
                <a:gd name="T8" fmla="*/ 0 w 316"/>
                <a:gd name="T9" fmla="*/ 157 h 316"/>
                <a:gd name="T10" fmla="*/ 0 w 316"/>
                <a:gd name="T11" fmla="*/ 157 h 316"/>
                <a:gd name="T12" fmla="*/ 158 w 316"/>
                <a:gd name="T13" fmla="*/ 0 h 316"/>
                <a:gd name="T14" fmla="*/ 158 w 316"/>
                <a:gd name="T15" fmla="*/ 0 h 316"/>
                <a:gd name="T16" fmla="*/ 315 w 316"/>
                <a:gd name="T17" fmla="*/ 157 h 3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316" h="316">
                  <a:moveTo>
                    <a:pt x="315" y="157"/>
                  </a:moveTo>
                  <a:lnTo>
                    <a:pt x="315" y="157"/>
                  </a:lnTo>
                  <a:cubicBezTo>
                    <a:pt x="315" y="244"/>
                    <a:pt x="245" y="315"/>
                    <a:pt x="158" y="315"/>
                  </a:cubicBezTo>
                  <a:lnTo>
                    <a:pt x="158" y="315"/>
                  </a:lnTo>
                  <a:cubicBezTo>
                    <a:pt x="71" y="315"/>
                    <a:pt x="0" y="244"/>
                    <a:pt x="0" y="157"/>
                  </a:cubicBezTo>
                  <a:lnTo>
                    <a:pt x="0" y="157"/>
                  </a:lnTo>
                  <a:cubicBezTo>
                    <a:pt x="0" y="70"/>
                    <a:pt x="71" y="0"/>
                    <a:pt x="158" y="0"/>
                  </a:cubicBezTo>
                  <a:lnTo>
                    <a:pt x="158" y="0"/>
                  </a:lnTo>
                  <a:cubicBezTo>
                    <a:pt x="245" y="0"/>
                    <a:pt x="315" y="70"/>
                    <a:pt x="315" y="157"/>
                  </a:cubicBezTo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20" name="Freeform 437">
              <a:extLst>
                <a:ext uri="{FF2B5EF4-FFF2-40B4-BE49-F238E27FC236}">
                  <a16:creationId xmlns:a16="http://schemas.microsoft.com/office/drawing/2014/main" id="{4577D852-9E9A-DB91-02A4-1B64B7EDA6F6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2142267" y="2174190"/>
              <a:ext cx="57592" cy="942418"/>
            </a:xfrm>
            <a:custGeom>
              <a:avLst/>
              <a:gdLst>
                <a:gd name="T0" fmla="*/ 94 w 95"/>
                <a:gd name="T1" fmla="*/ 0 h 1587"/>
                <a:gd name="T2" fmla="*/ 0 w 95"/>
                <a:gd name="T3" fmla="*/ 0 h 1587"/>
                <a:gd name="T4" fmla="*/ 0 w 95"/>
                <a:gd name="T5" fmla="*/ 1586 h 1587"/>
                <a:gd name="T6" fmla="*/ 94 w 95"/>
                <a:gd name="T7" fmla="*/ 1586 h 1587"/>
                <a:gd name="T8" fmla="*/ 94 w 95"/>
                <a:gd name="T9" fmla="*/ 0 h 15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95" h="1587">
                  <a:moveTo>
                    <a:pt x="94" y="0"/>
                  </a:moveTo>
                  <a:lnTo>
                    <a:pt x="0" y="0"/>
                  </a:lnTo>
                  <a:lnTo>
                    <a:pt x="0" y="1586"/>
                  </a:lnTo>
                  <a:lnTo>
                    <a:pt x="94" y="1586"/>
                  </a:lnTo>
                  <a:lnTo>
                    <a:pt x="94" y="0"/>
                  </a:lnTo>
                </a:path>
              </a:pathLst>
            </a:custGeom>
            <a:solidFill>
              <a:schemeClr val="accent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21" name="Freeform 439">
              <a:extLst>
                <a:ext uri="{FF2B5EF4-FFF2-40B4-BE49-F238E27FC236}">
                  <a16:creationId xmlns:a16="http://schemas.microsoft.com/office/drawing/2014/main" id="{066C38A3-C48A-39BE-90C7-A90CE2E2020F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2076820" y="3250117"/>
              <a:ext cx="185865" cy="188483"/>
            </a:xfrm>
            <a:custGeom>
              <a:avLst/>
              <a:gdLst>
                <a:gd name="T0" fmla="*/ 314 w 315"/>
                <a:gd name="T1" fmla="*/ 157 h 316"/>
                <a:gd name="T2" fmla="*/ 314 w 315"/>
                <a:gd name="T3" fmla="*/ 157 h 316"/>
                <a:gd name="T4" fmla="*/ 157 w 315"/>
                <a:gd name="T5" fmla="*/ 315 h 316"/>
                <a:gd name="T6" fmla="*/ 157 w 315"/>
                <a:gd name="T7" fmla="*/ 315 h 316"/>
                <a:gd name="T8" fmla="*/ 0 w 315"/>
                <a:gd name="T9" fmla="*/ 157 h 316"/>
                <a:gd name="T10" fmla="*/ 0 w 315"/>
                <a:gd name="T11" fmla="*/ 157 h 316"/>
                <a:gd name="T12" fmla="*/ 157 w 315"/>
                <a:gd name="T13" fmla="*/ 0 h 316"/>
                <a:gd name="T14" fmla="*/ 157 w 315"/>
                <a:gd name="T15" fmla="*/ 0 h 316"/>
                <a:gd name="T16" fmla="*/ 314 w 315"/>
                <a:gd name="T17" fmla="*/ 157 h 3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315" h="316">
                  <a:moveTo>
                    <a:pt x="314" y="157"/>
                  </a:moveTo>
                  <a:lnTo>
                    <a:pt x="314" y="157"/>
                  </a:lnTo>
                  <a:cubicBezTo>
                    <a:pt x="314" y="244"/>
                    <a:pt x="244" y="315"/>
                    <a:pt x="157" y="315"/>
                  </a:cubicBezTo>
                  <a:lnTo>
                    <a:pt x="157" y="315"/>
                  </a:lnTo>
                  <a:cubicBezTo>
                    <a:pt x="70" y="315"/>
                    <a:pt x="0" y="244"/>
                    <a:pt x="0" y="157"/>
                  </a:cubicBezTo>
                  <a:lnTo>
                    <a:pt x="0" y="157"/>
                  </a:lnTo>
                  <a:cubicBezTo>
                    <a:pt x="0" y="70"/>
                    <a:pt x="70" y="0"/>
                    <a:pt x="157" y="0"/>
                  </a:cubicBezTo>
                  <a:lnTo>
                    <a:pt x="157" y="0"/>
                  </a:lnTo>
                  <a:cubicBezTo>
                    <a:pt x="244" y="0"/>
                    <a:pt x="314" y="70"/>
                    <a:pt x="314" y="157"/>
                  </a:cubicBezTo>
                </a:path>
              </a:pathLst>
            </a:custGeom>
            <a:solidFill>
              <a:schemeClr val="bg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22" name="Freeform 462">
              <a:extLst>
                <a:ext uri="{FF2B5EF4-FFF2-40B4-BE49-F238E27FC236}">
                  <a16:creationId xmlns:a16="http://schemas.microsoft.com/office/drawing/2014/main" id="{0D34CE89-7394-F055-F45D-16331AEBD15F}"/>
                </a:ext>
              </a:extLst>
            </p:cNvPr>
            <p:cNvSpPr>
              <a:spLocks noChangeAspect="1" noChangeArrowheads="1"/>
            </p:cNvSpPr>
            <p:nvPr/>
          </p:nvSpPr>
          <p:spPr bwMode="auto">
            <a:xfrm>
              <a:off x="1697236" y="1278894"/>
              <a:ext cx="947654" cy="947654"/>
            </a:xfrm>
            <a:custGeom>
              <a:avLst/>
              <a:gdLst>
                <a:gd name="T0" fmla="*/ 0 w 1596"/>
                <a:gd name="T1" fmla="*/ 797 h 1596"/>
                <a:gd name="T2" fmla="*/ 0 w 1596"/>
                <a:gd name="T3" fmla="*/ 797 h 1596"/>
                <a:gd name="T4" fmla="*/ 797 w 1596"/>
                <a:gd name="T5" fmla="*/ 0 h 1596"/>
                <a:gd name="T6" fmla="*/ 797 w 1596"/>
                <a:gd name="T7" fmla="*/ 0 h 1596"/>
                <a:gd name="T8" fmla="*/ 1595 w 1596"/>
                <a:gd name="T9" fmla="*/ 797 h 1596"/>
                <a:gd name="T10" fmla="*/ 1595 w 1596"/>
                <a:gd name="T11" fmla="*/ 797 h 1596"/>
                <a:gd name="T12" fmla="*/ 797 w 1596"/>
                <a:gd name="T13" fmla="*/ 1595 h 1596"/>
                <a:gd name="T14" fmla="*/ 797 w 1596"/>
                <a:gd name="T15" fmla="*/ 1595 h 1596"/>
                <a:gd name="T16" fmla="*/ 0 w 1596"/>
                <a:gd name="T17" fmla="*/ 797 h 15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1596" h="1596">
                  <a:moveTo>
                    <a:pt x="0" y="797"/>
                  </a:moveTo>
                  <a:lnTo>
                    <a:pt x="0" y="797"/>
                  </a:lnTo>
                  <a:cubicBezTo>
                    <a:pt x="0" y="357"/>
                    <a:pt x="357" y="0"/>
                    <a:pt x="797" y="0"/>
                  </a:cubicBezTo>
                  <a:lnTo>
                    <a:pt x="797" y="0"/>
                  </a:lnTo>
                  <a:cubicBezTo>
                    <a:pt x="1238" y="0"/>
                    <a:pt x="1595" y="357"/>
                    <a:pt x="1595" y="797"/>
                  </a:cubicBezTo>
                  <a:lnTo>
                    <a:pt x="1595" y="797"/>
                  </a:lnTo>
                  <a:cubicBezTo>
                    <a:pt x="1595" y="1238"/>
                    <a:pt x="1238" y="1595"/>
                    <a:pt x="797" y="1595"/>
                  </a:cubicBezTo>
                  <a:lnTo>
                    <a:pt x="797" y="1595"/>
                  </a:lnTo>
                  <a:cubicBezTo>
                    <a:pt x="357" y="1595"/>
                    <a:pt x="0" y="1238"/>
                    <a:pt x="0" y="797"/>
                  </a:cubicBezTo>
                </a:path>
              </a:pathLst>
            </a:custGeom>
            <a:solidFill>
              <a:schemeClr val="accent1"/>
            </a:solidFill>
            <a:ln>
              <a:noFill/>
            </a:ln>
            <a:effectLst/>
          </p:spPr>
          <p:txBody>
            <a:bodyPr wrap="none" anchor="ctr"/>
            <a:lstStyle/>
            <a:p>
              <a:endParaRPr lang="en-US" sz="2400" dirty="0">
                <a:latin typeface="Arial" panose="020B0604020202020204" pitchFamily="34" charset="0"/>
              </a:endParaRPr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A4C55A9A-C7E8-7368-9A4A-ADFDE9EB6F3A}"/>
                </a:ext>
              </a:extLst>
            </p:cNvPr>
            <p:cNvSpPr txBox="1">
              <a:spLocks noChangeAspect="1"/>
            </p:cNvSpPr>
            <p:nvPr/>
          </p:nvSpPr>
          <p:spPr>
            <a:xfrm>
              <a:off x="1811956" y="1562325"/>
              <a:ext cx="718218" cy="380793"/>
            </a:xfrm>
            <a:prstGeom prst="rect">
              <a:avLst/>
            </a:prstGeom>
            <a:noFill/>
          </p:spPr>
          <p:txBody>
            <a:bodyPr wrap="none" rtlCol="0" anchor="ctr" anchorCtr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latin typeface="Arial" panose="020B0604020202020204" pitchFamily="34" charset="0"/>
                  <a:ea typeface="League Spartan" charset="0"/>
                  <a:cs typeface="Arial" panose="020B0604020202020204" pitchFamily="34" charset="0"/>
                </a:rPr>
                <a:t>2020</a:t>
              </a:r>
            </a:p>
          </p:txBody>
        </p:sp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5157704B-4E2D-71C6-1287-3343D3A7C4B4}"/>
                </a:ext>
              </a:extLst>
            </p:cNvPr>
            <p:cNvSpPr txBox="1">
              <a:spLocks noChangeAspect="1"/>
            </p:cNvSpPr>
            <p:nvPr/>
          </p:nvSpPr>
          <p:spPr>
            <a:xfrm>
              <a:off x="3822520" y="4750840"/>
              <a:ext cx="718218" cy="380793"/>
            </a:xfrm>
            <a:prstGeom prst="rect">
              <a:avLst/>
            </a:prstGeom>
            <a:noFill/>
          </p:spPr>
          <p:txBody>
            <a:bodyPr wrap="none" rtlCol="0" anchor="ctr" anchorCtr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latin typeface="Arial" panose="020B0604020202020204" pitchFamily="34" charset="0"/>
                  <a:ea typeface="League Spartan" charset="0"/>
                  <a:cs typeface="Arial" panose="020B0604020202020204" pitchFamily="34" charset="0"/>
                </a:rPr>
                <a:t>2021</a:t>
              </a:r>
            </a:p>
          </p:txBody>
        </p:sp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F2D05A82-58E7-0B34-066B-98CBE65C8BFC}"/>
                </a:ext>
              </a:extLst>
            </p:cNvPr>
            <p:cNvSpPr txBox="1">
              <a:spLocks noChangeAspect="1"/>
            </p:cNvSpPr>
            <p:nvPr/>
          </p:nvSpPr>
          <p:spPr>
            <a:xfrm>
              <a:off x="5831776" y="1926204"/>
              <a:ext cx="718218" cy="380793"/>
            </a:xfrm>
            <a:prstGeom prst="rect">
              <a:avLst/>
            </a:prstGeom>
            <a:noFill/>
          </p:spPr>
          <p:txBody>
            <a:bodyPr wrap="none" rtlCol="0" anchor="ctr" anchorCtr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latin typeface="Arial" panose="020B0604020202020204" pitchFamily="34" charset="0"/>
                  <a:ea typeface="League Spartan" charset="0"/>
                  <a:cs typeface="Arial" panose="020B0604020202020204" pitchFamily="34" charset="0"/>
                </a:rPr>
                <a:t>2022</a:t>
              </a:r>
            </a:p>
          </p:txBody>
        </p: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0F01F926-39B3-1712-2243-281B5B2E744C}"/>
                </a:ext>
              </a:extLst>
            </p:cNvPr>
            <p:cNvSpPr txBox="1">
              <a:spLocks noChangeAspect="1"/>
            </p:cNvSpPr>
            <p:nvPr/>
          </p:nvSpPr>
          <p:spPr>
            <a:xfrm>
              <a:off x="7842339" y="4386962"/>
              <a:ext cx="718218" cy="380793"/>
            </a:xfrm>
            <a:prstGeom prst="rect">
              <a:avLst/>
            </a:prstGeom>
            <a:noFill/>
          </p:spPr>
          <p:txBody>
            <a:bodyPr wrap="none" rtlCol="0" anchor="ctr" anchorCtr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latin typeface="Arial" panose="020B0604020202020204" pitchFamily="34" charset="0"/>
                  <a:ea typeface="League Spartan" charset="0"/>
                  <a:cs typeface="Arial" panose="020B0604020202020204" pitchFamily="34" charset="0"/>
                </a:rPr>
                <a:t>2023</a:t>
              </a: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63AB9F8B-62F9-2943-1CDE-CEE69110C235}"/>
                </a:ext>
              </a:extLst>
            </p:cNvPr>
            <p:cNvSpPr txBox="1">
              <a:spLocks noChangeAspect="1"/>
            </p:cNvSpPr>
            <p:nvPr/>
          </p:nvSpPr>
          <p:spPr>
            <a:xfrm>
              <a:off x="9854214" y="1562325"/>
              <a:ext cx="718218" cy="380793"/>
            </a:xfrm>
            <a:prstGeom prst="rect">
              <a:avLst/>
            </a:prstGeom>
            <a:noFill/>
          </p:spPr>
          <p:txBody>
            <a:bodyPr wrap="none" rtlCol="0" anchor="ctr" anchorCtr="0">
              <a:spAutoFit/>
            </a:bodyPr>
            <a:lstStyle/>
            <a:p>
              <a:pPr algn="ctr"/>
              <a:r>
                <a:rPr lang="en-US" sz="2400" b="1" dirty="0">
                  <a:solidFill>
                    <a:schemeClr val="bg1"/>
                  </a:solidFill>
                  <a:latin typeface="Arial" panose="020B0604020202020204" pitchFamily="34" charset="0"/>
                  <a:ea typeface="League Spartan" charset="0"/>
                  <a:cs typeface="Arial" panose="020B0604020202020204" pitchFamily="34" charset="0"/>
                </a:rPr>
                <a:t>2024</a:t>
              </a:r>
            </a:p>
          </p:txBody>
        </p:sp>
      </p:grpSp>
      <p:sp>
        <p:nvSpPr>
          <p:cNvPr id="30" name="TextBox 29">
            <a:extLst>
              <a:ext uri="{FF2B5EF4-FFF2-40B4-BE49-F238E27FC236}">
                <a16:creationId xmlns:a16="http://schemas.microsoft.com/office/drawing/2014/main" id="{8BD2BD13-C9A2-5289-9531-DADE3F9BAB57}"/>
              </a:ext>
            </a:extLst>
          </p:cNvPr>
          <p:cNvSpPr txBox="1"/>
          <p:nvPr/>
        </p:nvSpPr>
        <p:spPr>
          <a:xfrm>
            <a:off x="0" y="85643"/>
            <a:ext cx="12192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2"/>
                </a:solidFill>
              </a:rPr>
              <a:t>Chart Title Here</a:t>
            </a:r>
          </a:p>
        </p:txBody>
      </p:sp>
      <p:sp>
        <p:nvSpPr>
          <p:cNvPr id="31" name="Subtitle 2">
            <a:extLst>
              <a:ext uri="{FF2B5EF4-FFF2-40B4-BE49-F238E27FC236}">
                <a16:creationId xmlns:a16="http://schemas.microsoft.com/office/drawing/2014/main" id="{1D970BE6-A56C-00B3-E807-3897B0C83F19}"/>
              </a:ext>
            </a:extLst>
          </p:cNvPr>
          <p:cNvSpPr txBox="1">
            <a:spLocks/>
          </p:cNvSpPr>
          <p:nvPr/>
        </p:nvSpPr>
        <p:spPr>
          <a:xfrm>
            <a:off x="250025" y="4282641"/>
            <a:ext cx="2061637" cy="954107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66E91FCE-29E0-4902-C709-C5AF74DA6322}"/>
              </a:ext>
            </a:extLst>
          </p:cNvPr>
          <p:cNvSpPr txBox="1"/>
          <p:nvPr/>
        </p:nvSpPr>
        <p:spPr>
          <a:xfrm>
            <a:off x="342126" y="3905184"/>
            <a:ext cx="1877437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ct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 01</a:t>
            </a:r>
          </a:p>
        </p:txBody>
      </p:sp>
      <p:sp>
        <p:nvSpPr>
          <p:cNvPr id="33" name="Subtitle 2">
            <a:extLst>
              <a:ext uri="{FF2B5EF4-FFF2-40B4-BE49-F238E27FC236}">
                <a16:creationId xmlns:a16="http://schemas.microsoft.com/office/drawing/2014/main" id="{24DDF956-3F9D-987E-01B4-3719FD3C9C56}"/>
              </a:ext>
            </a:extLst>
          </p:cNvPr>
          <p:cNvSpPr txBox="1">
            <a:spLocks/>
          </p:cNvSpPr>
          <p:nvPr/>
        </p:nvSpPr>
        <p:spPr>
          <a:xfrm>
            <a:off x="2621906" y="1927686"/>
            <a:ext cx="2061637" cy="954107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296096E2-EF81-9521-C3B9-98CEE99BFD10}"/>
              </a:ext>
            </a:extLst>
          </p:cNvPr>
          <p:cNvSpPr txBox="1"/>
          <p:nvPr/>
        </p:nvSpPr>
        <p:spPr>
          <a:xfrm>
            <a:off x="2714007" y="1588267"/>
            <a:ext cx="187743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ct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 02</a:t>
            </a:r>
          </a:p>
        </p:txBody>
      </p:sp>
      <p:sp>
        <p:nvSpPr>
          <p:cNvPr id="35" name="Subtitle 2">
            <a:extLst>
              <a:ext uri="{FF2B5EF4-FFF2-40B4-BE49-F238E27FC236}">
                <a16:creationId xmlns:a16="http://schemas.microsoft.com/office/drawing/2014/main" id="{2AABA841-C871-3EB4-5232-8BF135907C33}"/>
              </a:ext>
            </a:extLst>
          </p:cNvPr>
          <p:cNvSpPr txBox="1">
            <a:spLocks/>
          </p:cNvSpPr>
          <p:nvPr/>
        </p:nvSpPr>
        <p:spPr>
          <a:xfrm>
            <a:off x="5055333" y="4243738"/>
            <a:ext cx="2061637" cy="954107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43F83CA4-0716-911F-B050-0615D4186ED8}"/>
              </a:ext>
            </a:extLst>
          </p:cNvPr>
          <p:cNvSpPr txBox="1"/>
          <p:nvPr/>
        </p:nvSpPr>
        <p:spPr>
          <a:xfrm>
            <a:off x="5147434" y="3866281"/>
            <a:ext cx="1877437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ct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 03</a:t>
            </a:r>
          </a:p>
        </p:txBody>
      </p:sp>
      <p:sp>
        <p:nvSpPr>
          <p:cNvPr id="37" name="Subtitle 2">
            <a:extLst>
              <a:ext uri="{FF2B5EF4-FFF2-40B4-BE49-F238E27FC236}">
                <a16:creationId xmlns:a16="http://schemas.microsoft.com/office/drawing/2014/main" id="{8F67E40D-9F8F-2FB7-FC8E-0604CE1575DA}"/>
              </a:ext>
            </a:extLst>
          </p:cNvPr>
          <p:cNvSpPr txBox="1">
            <a:spLocks/>
          </p:cNvSpPr>
          <p:nvPr/>
        </p:nvSpPr>
        <p:spPr>
          <a:xfrm>
            <a:off x="9940050" y="4243738"/>
            <a:ext cx="2061637" cy="954107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9E175F5D-CEAA-9DF2-4D59-6F1C1111E2F0}"/>
              </a:ext>
            </a:extLst>
          </p:cNvPr>
          <p:cNvSpPr txBox="1"/>
          <p:nvPr/>
        </p:nvSpPr>
        <p:spPr>
          <a:xfrm>
            <a:off x="10032151" y="3866281"/>
            <a:ext cx="187743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ct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 05</a:t>
            </a:r>
          </a:p>
        </p:txBody>
      </p:sp>
      <p:sp>
        <p:nvSpPr>
          <p:cNvPr id="39" name="Subtitle 2">
            <a:extLst>
              <a:ext uri="{FF2B5EF4-FFF2-40B4-BE49-F238E27FC236}">
                <a16:creationId xmlns:a16="http://schemas.microsoft.com/office/drawing/2014/main" id="{7DC84A60-C2E5-D5BE-173F-ECA5569FFC27}"/>
              </a:ext>
            </a:extLst>
          </p:cNvPr>
          <p:cNvSpPr txBox="1">
            <a:spLocks/>
          </p:cNvSpPr>
          <p:nvPr/>
        </p:nvSpPr>
        <p:spPr>
          <a:xfrm>
            <a:off x="7482556" y="1927686"/>
            <a:ext cx="2061637" cy="954107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>
            <a:lvl1pPr marL="0" indent="0" algn="ctr" defTabSz="1087636" rtl="0" eaLnBrk="1" latinLnBrk="0" hangingPunct="1">
              <a:lnSpc>
                <a:spcPct val="120000"/>
              </a:lnSpc>
              <a:spcBef>
                <a:spcPct val="20000"/>
              </a:spcBef>
              <a:buFont typeface="Arial"/>
              <a:buNone/>
              <a:defRPr sz="2400" kern="1200">
                <a:solidFill>
                  <a:schemeClr val="tx2"/>
                </a:solidFill>
                <a:latin typeface="Open Sans Light"/>
                <a:ea typeface="+mn-ea"/>
                <a:cs typeface="Open Sans Light"/>
              </a:defRPr>
            </a:lvl1pPr>
            <a:lvl2pPr marL="108763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2pPr>
            <a:lvl3pPr marL="2175271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3pPr>
            <a:lvl4pPr marL="3262912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4pPr>
            <a:lvl5pPr marL="4350546" indent="0" algn="ctr" defTabSz="1087636" rtl="0" eaLnBrk="1" latinLnBrk="0" hangingPunct="1">
              <a:lnSpc>
                <a:spcPct val="130000"/>
              </a:lnSpc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Open Sans"/>
                <a:ea typeface="+mn-ea"/>
                <a:cs typeface="Open Sans"/>
              </a:defRPr>
            </a:lvl5pPr>
            <a:lvl6pPr marL="5438184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6525820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7613455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8701091" indent="0" algn="ctr" defTabSz="1087636" rtl="0" eaLnBrk="1" latinLnBrk="0" hangingPunct="1">
              <a:spcBef>
                <a:spcPct val="20000"/>
              </a:spcBef>
              <a:buFont typeface="Arial"/>
              <a:buNone/>
              <a:defRPr sz="4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</a:pPr>
            <a:r>
              <a:rPr lang="en-US" sz="1400" dirty="0">
                <a:solidFill>
                  <a:schemeClr val="tx1"/>
                </a:solidFill>
                <a:latin typeface="Arial" panose="020B0604020202020204" pitchFamily="34" charset="0"/>
                <a:ea typeface="Lato Light" panose="020F0502020204030203" pitchFamily="34" charset="0"/>
                <a:cs typeface="Mukta ExtraLight" panose="020B0000000000000000" pitchFamily="34" charset="77"/>
              </a:rPr>
              <a:t>Green marketing is a practice whereby companies seek to go above and beyond.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5863803D-3CC1-B3AA-7208-1215B43FF82A}"/>
              </a:ext>
            </a:extLst>
          </p:cNvPr>
          <p:cNvSpPr txBox="1"/>
          <p:nvPr/>
        </p:nvSpPr>
        <p:spPr>
          <a:xfrm>
            <a:off x="7574657" y="1588267"/>
            <a:ext cx="1877438" cy="369332"/>
          </a:xfrm>
          <a:prstGeom prst="rect">
            <a:avLst/>
          </a:prstGeom>
          <a:noFill/>
        </p:spPr>
        <p:txBody>
          <a:bodyPr wrap="none" rtlCol="0" anchor="b" anchorCtr="0">
            <a:spAutoFit/>
          </a:bodyPr>
          <a:lstStyle/>
          <a:p>
            <a:pPr algn="ctr"/>
            <a:r>
              <a:rPr lang="en-US" b="1" dirty="0">
                <a:solidFill>
                  <a:schemeClr val="tx2"/>
                </a:solidFill>
                <a:latin typeface="Arial" panose="020B0604020202020204" pitchFamily="34" charset="0"/>
                <a:ea typeface="League Spartan" charset="0"/>
                <a:cs typeface="Arial" panose="020B0604020202020204" pitchFamily="34" charset="0"/>
              </a:rPr>
              <a:t>YOUR TITLE 04</a:t>
            </a:r>
          </a:p>
        </p:txBody>
      </p:sp>
    </p:spTree>
    <p:extLst>
      <p:ext uri="{BB962C8B-B14F-4D97-AF65-F5344CB8AC3E}">
        <p14:creationId xmlns:p14="http://schemas.microsoft.com/office/powerpoint/2010/main" val="192607065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/>
          <p:cNvGrpSpPr/>
          <p:nvPr/>
        </p:nvGrpSpPr>
        <p:grpSpPr>
          <a:xfrm>
            <a:off x="799616" y="907617"/>
            <a:ext cx="10437275" cy="5812488"/>
            <a:chOff x="4153282" y="2032553"/>
            <a:chExt cx="5530427" cy="2857504"/>
          </a:xfrm>
          <a:solidFill>
            <a:schemeClr val="accent2">
              <a:lumMod val="40000"/>
              <a:lumOff val="60000"/>
            </a:schemeClr>
          </a:solidFill>
        </p:grpSpPr>
        <p:sp>
          <p:nvSpPr>
            <p:cNvPr id="4" name="Shape 47320">
              <a:extLst>
                <a:ext uri="{FF2B5EF4-FFF2-40B4-BE49-F238E27FC236}">
                  <a16:creationId xmlns:a16="http://schemas.microsoft.com/office/drawing/2014/main" id="{A6ADF73F-3C52-E445-B868-8C7E3099F244}"/>
                </a:ext>
              </a:extLst>
            </p:cNvPr>
            <p:cNvSpPr/>
            <p:nvPr/>
          </p:nvSpPr>
          <p:spPr>
            <a:xfrm>
              <a:off x="6462114" y="2065224"/>
              <a:ext cx="995864" cy="89447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519" h="21364" extrusionOk="0">
                  <a:moveTo>
                    <a:pt x="3010" y="6585"/>
                  </a:moveTo>
                  <a:cubicBezTo>
                    <a:pt x="2435" y="7097"/>
                    <a:pt x="992" y="7348"/>
                    <a:pt x="363" y="6890"/>
                  </a:cubicBezTo>
                  <a:cubicBezTo>
                    <a:pt x="444" y="6750"/>
                    <a:pt x="713" y="6786"/>
                    <a:pt x="499" y="6579"/>
                  </a:cubicBezTo>
                  <a:cubicBezTo>
                    <a:pt x="464" y="6545"/>
                    <a:pt x="118" y="6445"/>
                    <a:pt x="106" y="6460"/>
                  </a:cubicBezTo>
                  <a:cubicBezTo>
                    <a:pt x="240" y="6289"/>
                    <a:pt x="512" y="6444"/>
                    <a:pt x="654" y="6279"/>
                  </a:cubicBezTo>
                  <a:cubicBezTo>
                    <a:pt x="796" y="6113"/>
                    <a:pt x="-14" y="6151"/>
                    <a:pt x="0" y="6157"/>
                  </a:cubicBezTo>
                  <a:cubicBezTo>
                    <a:pt x="226" y="5657"/>
                    <a:pt x="953" y="5687"/>
                    <a:pt x="954" y="6266"/>
                  </a:cubicBezTo>
                  <a:cubicBezTo>
                    <a:pt x="1102" y="6190"/>
                    <a:pt x="1215" y="6074"/>
                    <a:pt x="1294" y="5918"/>
                  </a:cubicBezTo>
                  <a:cubicBezTo>
                    <a:pt x="1537" y="5893"/>
                    <a:pt x="2370" y="6107"/>
                    <a:pt x="2491" y="5816"/>
                  </a:cubicBezTo>
                  <a:cubicBezTo>
                    <a:pt x="2514" y="5759"/>
                    <a:pt x="3682" y="5987"/>
                    <a:pt x="3010" y="6585"/>
                  </a:cubicBezTo>
                  <a:cubicBezTo>
                    <a:pt x="2843" y="6734"/>
                    <a:pt x="3142" y="6468"/>
                    <a:pt x="3010" y="6585"/>
                  </a:cubicBezTo>
                  <a:close/>
                  <a:moveTo>
                    <a:pt x="11005" y="300"/>
                  </a:moveTo>
                  <a:cubicBezTo>
                    <a:pt x="11317" y="195"/>
                    <a:pt x="11825" y="280"/>
                    <a:pt x="12088" y="495"/>
                  </a:cubicBezTo>
                  <a:cubicBezTo>
                    <a:pt x="12051" y="428"/>
                    <a:pt x="12017" y="355"/>
                    <a:pt x="12030" y="274"/>
                  </a:cubicBezTo>
                  <a:cubicBezTo>
                    <a:pt x="12514" y="182"/>
                    <a:pt x="14125" y="719"/>
                    <a:pt x="14503" y="1064"/>
                  </a:cubicBezTo>
                  <a:cubicBezTo>
                    <a:pt x="14355" y="1090"/>
                    <a:pt x="13593" y="1487"/>
                    <a:pt x="13494" y="1113"/>
                  </a:cubicBezTo>
                  <a:cubicBezTo>
                    <a:pt x="13514" y="1074"/>
                    <a:pt x="13535" y="1036"/>
                    <a:pt x="13555" y="997"/>
                  </a:cubicBezTo>
                  <a:cubicBezTo>
                    <a:pt x="13092" y="666"/>
                    <a:pt x="12573" y="887"/>
                    <a:pt x="12439" y="1482"/>
                  </a:cubicBezTo>
                  <a:cubicBezTo>
                    <a:pt x="12305" y="1656"/>
                    <a:pt x="11018" y="988"/>
                    <a:pt x="11664" y="897"/>
                  </a:cubicBezTo>
                  <a:cubicBezTo>
                    <a:pt x="11583" y="891"/>
                    <a:pt x="10294" y="541"/>
                    <a:pt x="11005" y="300"/>
                  </a:cubicBezTo>
                  <a:cubicBezTo>
                    <a:pt x="11317" y="195"/>
                    <a:pt x="10790" y="373"/>
                    <a:pt x="11005" y="300"/>
                  </a:cubicBezTo>
                  <a:close/>
                  <a:moveTo>
                    <a:pt x="13416" y="415"/>
                  </a:moveTo>
                  <a:cubicBezTo>
                    <a:pt x="13177" y="380"/>
                    <a:pt x="12943" y="324"/>
                    <a:pt x="12720" y="200"/>
                  </a:cubicBezTo>
                  <a:cubicBezTo>
                    <a:pt x="13106" y="-111"/>
                    <a:pt x="14518" y="-25"/>
                    <a:pt x="14908" y="222"/>
                  </a:cubicBezTo>
                  <a:cubicBezTo>
                    <a:pt x="14603" y="635"/>
                    <a:pt x="13826" y="474"/>
                    <a:pt x="13416" y="415"/>
                  </a:cubicBezTo>
                  <a:cubicBezTo>
                    <a:pt x="13177" y="380"/>
                    <a:pt x="13560" y="435"/>
                    <a:pt x="13416" y="415"/>
                  </a:cubicBezTo>
                  <a:close/>
                  <a:moveTo>
                    <a:pt x="17057" y="21008"/>
                  </a:moveTo>
                  <a:cubicBezTo>
                    <a:pt x="17044" y="21058"/>
                    <a:pt x="17025" y="21102"/>
                    <a:pt x="16998" y="21143"/>
                  </a:cubicBezTo>
                  <a:cubicBezTo>
                    <a:pt x="16638" y="21123"/>
                    <a:pt x="16355" y="21046"/>
                    <a:pt x="15994" y="21031"/>
                  </a:cubicBezTo>
                  <a:cubicBezTo>
                    <a:pt x="15992" y="20975"/>
                    <a:pt x="15985" y="20922"/>
                    <a:pt x="15986" y="20864"/>
                  </a:cubicBezTo>
                  <a:cubicBezTo>
                    <a:pt x="16167" y="20818"/>
                    <a:pt x="16655" y="20912"/>
                    <a:pt x="16834" y="20976"/>
                  </a:cubicBezTo>
                  <a:cubicBezTo>
                    <a:pt x="16831" y="20995"/>
                    <a:pt x="16840" y="21021"/>
                    <a:pt x="16837" y="21040"/>
                  </a:cubicBezTo>
                  <a:cubicBezTo>
                    <a:pt x="16925" y="21067"/>
                    <a:pt x="16976" y="21002"/>
                    <a:pt x="17057" y="21008"/>
                  </a:cubicBezTo>
                  <a:cubicBezTo>
                    <a:pt x="17069" y="21052"/>
                    <a:pt x="16976" y="21002"/>
                    <a:pt x="17057" y="21008"/>
                  </a:cubicBezTo>
                  <a:close/>
                  <a:moveTo>
                    <a:pt x="15035" y="9329"/>
                  </a:moveTo>
                  <a:cubicBezTo>
                    <a:pt x="15040" y="9332"/>
                    <a:pt x="15043" y="9336"/>
                    <a:pt x="15046" y="9340"/>
                  </a:cubicBezTo>
                  <a:cubicBezTo>
                    <a:pt x="15083" y="9411"/>
                    <a:pt x="14747" y="9586"/>
                    <a:pt x="14719" y="9588"/>
                  </a:cubicBezTo>
                  <a:cubicBezTo>
                    <a:pt x="14509" y="9606"/>
                    <a:pt x="14814" y="9185"/>
                    <a:pt x="15035" y="9329"/>
                  </a:cubicBezTo>
                  <a:cubicBezTo>
                    <a:pt x="15040" y="9332"/>
                    <a:pt x="15025" y="9323"/>
                    <a:pt x="15035" y="9329"/>
                  </a:cubicBezTo>
                  <a:close/>
                  <a:moveTo>
                    <a:pt x="10464" y="17106"/>
                  </a:moveTo>
                  <a:lnTo>
                    <a:pt x="10453" y="17083"/>
                  </a:lnTo>
                  <a:cubicBezTo>
                    <a:pt x="10426" y="17405"/>
                    <a:pt x="10539" y="17595"/>
                    <a:pt x="10345" y="17882"/>
                  </a:cubicBezTo>
                  <a:cubicBezTo>
                    <a:pt x="9796" y="17382"/>
                    <a:pt x="10473" y="17289"/>
                    <a:pt x="10464" y="17106"/>
                  </a:cubicBezTo>
                  <a:cubicBezTo>
                    <a:pt x="10464" y="17106"/>
                    <a:pt x="10457" y="16967"/>
                    <a:pt x="10464" y="17106"/>
                  </a:cubicBezTo>
                  <a:close/>
                  <a:moveTo>
                    <a:pt x="10564" y="18237"/>
                  </a:moveTo>
                  <a:cubicBezTo>
                    <a:pt x="10602" y="18346"/>
                    <a:pt x="10551" y="18790"/>
                    <a:pt x="10530" y="18920"/>
                  </a:cubicBezTo>
                  <a:cubicBezTo>
                    <a:pt x="10485" y="19203"/>
                    <a:pt x="10300" y="18856"/>
                    <a:pt x="10290" y="19078"/>
                  </a:cubicBezTo>
                  <a:cubicBezTo>
                    <a:pt x="10271" y="19507"/>
                    <a:pt x="9961" y="18146"/>
                    <a:pt x="9970" y="18150"/>
                  </a:cubicBezTo>
                  <a:cubicBezTo>
                    <a:pt x="10234" y="18257"/>
                    <a:pt x="10411" y="17796"/>
                    <a:pt x="10564" y="18237"/>
                  </a:cubicBezTo>
                  <a:cubicBezTo>
                    <a:pt x="10578" y="18276"/>
                    <a:pt x="10539" y="18164"/>
                    <a:pt x="10564" y="18237"/>
                  </a:cubicBezTo>
                  <a:close/>
                  <a:moveTo>
                    <a:pt x="5029" y="10651"/>
                  </a:moveTo>
                  <a:cubicBezTo>
                    <a:pt x="5077" y="10532"/>
                    <a:pt x="5345" y="10601"/>
                    <a:pt x="5317" y="10393"/>
                  </a:cubicBezTo>
                  <a:cubicBezTo>
                    <a:pt x="5309" y="10405"/>
                    <a:pt x="5301" y="10411"/>
                    <a:pt x="5295" y="10424"/>
                  </a:cubicBezTo>
                  <a:cubicBezTo>
                    <a:pt x="5232" y="10439"/>
                    <a:pt x="5176" y="10423"/>
                    <a:pt x="5111" y="10424"/>
                  </a:cubicBezTo>
                  <a:cubicBezTo>
                    <a:pt x="5102" y="10395"/>
                    <a:pt x="5323" y="9733"/>
                    <a:pt x="5376" y="9698"/>
                  </a:cubicBezTo>
                  <a:cubicBezTo>
                    <a:pt x="5467" y="9638"/>
                    <a:pt x="5548" y="9315"/>
                    <a:pt x="5670" y="9337"/>
                  </a:cubicBezTo>
                  <a:cubicBezTo>
                    <a:pt x="5754" y="9352"/>
                    <a:pt x="6274" y="9294"/>
                    <a:pt x="6258" y="9415"/>
                  </a:cubicBezTo>
                  <a:cubicBezTo>
                    <a:pt x="6253" y="9452"/>
                    <a:pt x="5825" y="9767"/>
                    <a:pt x="5928" y="9811"/>
                  </a:cubicBezTo>
                  <a:cubicBezTo>
                    <a:pt x="5995" y="9839"/>
                    <a:pt x="6642" y="9635"/>
                    <a:pt x="6636" y="9850"/>
                  </a:cubicBezTo>
                  <a:cubicBezTo>
                    <a:pt x="6630" y="10107"/>
                    <a:pt x="6142" y="10320"/>
                    <a:pt x="6302" y="10517"/>
                  </a:cubicBezTo>
                  <a:cubicBezTo>
                    <a:pt x="6401" y="10638"/>
                    <a:pt x="6622" y="10658"/>
                    <a:pt x="6653" y="10846"/>
                  </a:cubicBezTo>
                  <a:cubicBezTo>
                    <a:pt x="6671" y="10958"/>
                    <a:pt x="6675" y="11181"/>
                    <a:pt x="6785" y="11246"/>
                  </a:cubicBezTo>
                  <a:cubicBezTo>
                    <a:pt x="7128" y="11447"/>
                    <a:pt x="7055" y="11926"/>
                    <a:pt x="7226" y="12079"/>
                  </a:cubicBezTo>
                  <a:cubicBezTo>
                    <a:pt x="7345" y="12186"/>
                    <a:pt x="7646" y="11861"/>
                    <a:pt x="7721" y="12232"/>
                  </a:cubicBezTo>
                  <a:cubicBezTo>
                    <a:pt x="7759" y="12416"/>
                    <a:pt x="7449" y="12755"/>
                    <a:pt x="7292" y="12788"/>
                  </a:cubicBezTo>
                  <a:cubicBezTo>
                    <a:pt x="7264" y="12782"/>
                    <a:pt x="7615" y="12821"/>
                    <a:pt x="7617" y="12880"/>
                  </a:cubicBezTo>
                  <a:cubicBezTo>
                    <a:pt x="7622" y="13056"/>
                    <a:pt x="6316" y="13296"/>
                    <a:pt x="6190" y="13215"/>
                  </a:cubicBezTo>
                  <a:cubicBezTo>
                    <a:pt x="5876" y="13016"/>
                    <a:pt x="5422" y="13624"/>
                    <a:pt x="4985" y="13472"/>
                  </a:cubicBezTo>
                  <a:cubicBezTo>
                    <a:pt x="5239" y="13140"/>
                    <a:pt x="5940" y="13044"/>
                    <a:pt x="6110" y="12742"/>
                  </a:cubicBezTo>
                  <a:cubicBezTo>
                    <a:pt x="5925" y="12832"/>
                    <a:pt x="5802" y="12692"/>
                    <a:pt x="5782" y="12693"/>
                  </a:cubicBezTo>
                  <a:cubicBezTo>
                    <a:pt x="5654" y="12701"/>
                    <a:pt x="5527" y="12674"/>
                    <a:pt x="5405" y="12714"/>
                  </a:cubicBezTo>
                  <a:cubicBezTo>
                    <a:pt x="5071" y="12824"/>
                    <a:pt x="5664" y="12288"/>
                    <a:pt x="5650" y="12311"/>
                  </a:cubicBezTo>
                  <a:cubicBezTo>
                    <a:pt x="5754" y="12141"/>
                    <a:pt x="5455" y="11802"/>
                    <a:pt x="5686" y="11851"/>
                  </a:cubicBezTo>
                  <a:cubicBezTo>
                    <a:pt x="5913" y="11898"/>
                    <a:pt x="6249" y="11772"/>
                    <a:pt x="6176" y="11451"/>
                  </a:cubicBezTo>
                  <a:cubicBezTo>
                    <a:pt x="5978" y="11400"/>
                    <a:pt x="5859" y="11364"/>
                    <a:pt x="6069" y="11081"/>
                  </a:cubicBezTo>
                  <a:cubicBezTo>
                    <a:pt x="5935" y="11261"/>
                    <a:pt x="5499" y="11034"/>
                    <a:pt x="5491" y="11228"/>
                  </a:cubicBezTo>
                  <a:cubicBezTo>
                    <a:pt x="5230" y="11183"/>
                    <a:pt x="5585" y="10919"/>
                    <a:pt x="5602" y="10890"/>
                  </a:cubicBezTo>
                  <a:cubicBezTo>
                    <a:pt x="5707" y="10710"/>
                    <a:pt x="5363" y="10523"/>
                    <a:pt x="5390" y="10718"/>
                  </a:cubicBezTo>
                  <a:cubicBezTo>
                    <a:pt x="5581" y="10787"/>
                    <a:pt x="5302" y="10864"/>
                    <a:pt x="5290" y="10905"/>
                  </a:cubicBezTo>
                  <a:cubicBezTo>
                    <a:pt x="5166" y="10939"/>
                    <a:pt x="5297" y="10688"/>
                    <a:pt x="5272" y="10646"/>
                  </a:cubicBezTo>
                  <a:cubicBezTo>
                    <a:pt x="5255" y="10619"/>
                    <a:pt x="4940" y="10871"/>
                    <a:pt x="5029" y="10651"/>
                  </a:cubicBezTo>
                  <a:cubicBezTo>
                    <a:pt x="5047" y="10606"/>
                    <a:pt x="5016" y="10683"/>
                    <a:pt x="5029" y="10651"/>
                  </a:cubicBezTo>
                  <a:close/>
                  <a:moveTo>
                    <a:pt x="19919" y="20951"/>
                  </a:moveTo>
                  <a:cubicBezTo>
                    <a:pt x="19993" y="20920"/>
                    <a:pt x="20069" y="20888"/>
                    <a:pt x="20137" y="20844"/>
                  </a:cubicBezTo>
                  <a:cubicBezTo>
                    <a:pt x="20138" y="20843"/>
                    <a:pt x="19724" y="21347"/>
                    <a:pt x="19988" y="21347"/>
                  </a:cubicBezTo>
                  <a:cubicBezTo>
                    <a:pt x="19707" y="21325"/>
                    <a:pt x="19367" y="21489"/>
                    <a:pt x="19252" y="21103"/>
                  </a:cubicBezTo>
                  <a:cubicBezTo>
                    <a:pt x="19317" y="21150"/>
                    <a:pt x="19414" y="21101"/>
                    <a:pt x="19487" y="21094"/>
                  </a:cubicBezTo>
                  <a:cubicBezTo>
                    <a:pt x="19505" y="21064"/>
                    <a:pt x="19515" y="21012"/>
                    <a:pt x="19515" y="20976"/>
                  </a:cubicBezTo>
                  <a:cubicBezTo>
                    <a:pt x="19659" y="20996"/>
                    <a:pt x="19780" y="21008"/>
                    <a:pt x="19919" y="20951"/>
                  </a:cubicBezTo>
                  <a:cubicBezTo>
                    <a:pt x="19993" y="20920"/>
                    <a:pt x="19780" y="21008"/>
                    <a:pt x="19919" y="20951"/>
                  </a:cubicBezTo>
                  <a:close/>
                  <a:moveTo>
                    <a:pt x="3448" y="12512"/>
                  </a:moveTo>
                  <a:lnTo>
                    <a:pt x="3439" y="12467"/>
                  </a:lnTo>
                  <a:cubicBezTo>
                    <a:pt x="3441" y="12484"/>
                    <a:pt x="3910" y="11973"/>
                    <a:pt x="3927" y="11961"/>
                  </a:cubicBezTo>
                  <a:cubicBezTo>
                    <a:pt x="3801" y="11949"/>
                    <a:pt x="3649" y="11911"/>
                    <a:pt x="3652" y="11769"/>
                  </a:cubicBezTo>
                  <a:lnTo>
                    <a:pt x="3653" y="11732"/>
                  </a:lnTo>
                  <a:cubicBezTo>
                    <a:pt x="3638" y="11187"/>
                    <a:pt x="4036" y="11537"/>
                    <a:pt x="4296" y="11292"/>
                  </a:cubicBezTo>
                  <a:cubicBezTo>
                    <a:pt x="4019" y="11229"/>
                    <a:pt x="4821" y="10776"/>
                    <a:pt x="5082" y="10841"/>
                  </a:cubicBezTo>
                  <a:cubicBezTo>
                    <a:pt x="5103" y="10873"/>
                    <a:pt x="5214" y="11022"/>
                    <a:pt x="5230" y="11072"/>
                  </a:cubicBezTo>
                  <a:cubicBezTo>
                    <a:pt x="5337" y="11212"/>
                    <a:pt x="5329" y="11337"/>
                    <a:pt x="5207" y="11445"/>
                  </a:cubicBezTo>
                  <a:cubicBezTo>
                    <a:pt x="4948" y="11696"/>
                    <a:pt x="5225" y="11803"/>
                    <a:pt x="5096" y="12165"/>
                  </a:cubicBezTo>
                  <a:cubicBezTo>
                    <a:pt x="4944" y="12594"/>
                    <a:pt x="3961" y="12830"/>
                    <a:pt x="3623" y="12797"/>
                  </a:cubicBezTo>
                  <a:lnTo>
                    <a:pt x="3629" y="12759"/>
                  </a:lnTo>
                  <a:cubicBezTo>
                    <a:pt x="3593" y="12765"/>
                    <a:pt x="3565" y="12764"/>
                    <a:pt x="3528" y="12766"/>
                  </a:cubicBezTo>
                  <a:cubicBezTo>
                    <a:pt x="3509" y="12734"/>
                    <a:pt x="3505" y="12702"/>
                    <a:pt x="3523" y="12678"/>
                  </a:cubicBezTo>
                  <a:cubicBezTo>
                    <a:pt x="3435" y="12635"/>
                    <a:pt x="3431" y="12581"/>
                    <a:pt x="3510" y="12516"/>
                  </a:cubicBezTo>
                  <a:cubicBezTo>
                    <a:pt x="3502" y="12515"/>
                    <a:pt x="3448" y="12512"/>
                    <a:pt x="3448" y="12512"/>
                  </a:cubicBezTo>
                  <a:cubicBezTo>
                    <a:pt x="3448" y="12512"/>
                    <a:pt x="3448" y="12512"/>
                    <a:pt x="3448" y="12512"/>
                  </a:cubicBezTo>
                  <a:close/>
                  <a:moveTo>
                    <a:pt x="11104" y="9151"/>
                  </a:moveTo>
                  <a:cubicBezTo>
                    <a:pt x="11102" y="9148"/>
                    <a:pt x="11098" y="9146"/>
                    <a:pt x="11094" y="9143"/>
                  </a:cubicBezTo>
                  <a:cubicBezTo>
                    <a:pt x="11097" y="9141"/>
                    <a:pt x="11101" y="9138"/>
                    <a:pt x="11105" y="9135"/>
                  </a:cubicBezTo>
                  <a:cubicBezTo>
                    <a:pt x="11105" y="9140"/>
                    <a:pt x="11105" y="9147"/>
                    <a:pt x="11104" y="9151"/>
                  </a:cubicBezTo>
                  <a:cubicBezTo>
                    <a:pt x="11102" y="9148"/>
                    <a:pt x="11105" y="9147"/>
                    <a:pt x="11104" y="9151"/>
                  </a:cubicBezTo>
                  <a:close/>
                  <a:moveTo>
                    <a:pt x="21399" y="14198"/>
                  </a:moveTo>
                  <a:cubicBezTo>
                    <a:pt x="21409" y="14173"/>
                    <a:pt x="21499" y="14149"/>
                    <a:pt x="21520" y="14142"/>
                  </a:cubicBezTo>
                  <a:lnTo>
                    <a:pt x="21423" y="14087"/>
                  </a:lnTo>
                  <a:cubicBezTo>
                    <a:pt x="21320" y="14027"/>
                    <a:pt x="21586" y="13723"/>
                    <a:pt x="21296" y="13692"/>
                  </a:cubicBezTo>
                  <a:cubicBezTo>
                    <a:pt x="21112" y="13672"/>
                    <a:pt x="20805" y="13386"/>
                    <a:pt x="20627" y="13557"/>
                  </a:cubicBezTo>
                  <a:cubicBezTo>
                    <a:pt x="20375" y="13291"/>
                    <a:pt x="20136" y="13280"/>
                    <a:pt x="19764" y="13317"/>
                  </a:cubicBezTo>
                  <a:cubicBezTo>
                    <a:pt x="19859" y="13317"/>
                    <a:pt x="19308" y="12896"/>
                    <a:pt x="19323" y="12913"/>
                  </a:cubicBezTo>
                  <a:cubicBezTo>
                    <a:pt x="19229" y="12913"/>
                    <a:pt x="19162" y="12594"/>
                    <a:pt x="19105" y="12495"/>
                  </a:cubicBezTo>
                  <a:cubicBezTo>
                    <a:pt x="18878" y="12097"/>
                    <a:pt x="18551" y="12640"/>
                    <a:pt x="18342" y="12454"/>
                  </a:cubicBezTo>
                  <a:cubicBezTo>
                    <a:pt x="18213" y="12393"/>
                    <a:pt x="18189" y="12168"/>
                    <a:pt x="18086" y="12043"/>
                  </a:cubicBezTo>
                  <a:cubicBezTo>
                    <a:pt x="18386" y="11994"/>
                    <a:pt x="18733" y="11639"/>
                    <a:pt x="18199" y="11620"/>
                  </a:cubicBezTo>
                  <a:cubicBezTo>
                    <a:pt x="18172" y="11530"/>
                    <a:pt x="17896" y="11200"/>
                    <a:pt x="17799" y="11143"/>
                  </a:cubicBezTo>
                  <a:cubicBezTo>
                    <a:pt x="17967" y="10775"/>
                    <a:pt x="17329" y="10571"/>
                    <a:pt x="17149" y="10533"/>
                  </a:cubicBezTo>
                  <a:cubicBezTo>
                    <a:pt x="16689" y="10533"/>
                    <a:pt x="16796" y="10101"/>
                    <a:pt x="16546" y="9833"/>
                  </a:cubicBezTo>
                  <a:cubicBezTo>
                    <a:pt x="16590" y="9843"/>
                    <a:pt x="16633" y="9860"/>
                    <a:pt x="16674" y="9878"/>
                  </a:cubicBezTo>
                  <a:lnTo>
                    <a:pt x="16626" y="9776"/>
                  </a:lnTo>
                  <a:cubicBezTo>
                    <a:pt x="16769" y="9537"/>
                    <a:pt x="16634" y="9167"/>
                    <a:pt x="16725" y="8824"/>
                  </a:cubicBezTo>
                  <a:cubicBezTo>
                    <a:pt x="16306" y="8876"/>
                    <a:pt x="15803" y="8638"/>
                    <a:pt x="15397" y="8843"/>
                  </a:cubicBezTo>
                  <a:cubicBezTo>
                    <a:pt x="14990" y="9046"/>
                    <a:pt x="15218" y="9655"/>
                    <a:pt x="15490" y="9475"/>
                  </a:cubicBezTo>
                  <a:cubicBezTo>
                    <a:pt x="15446" y="9559"/>
                    <a:pt x="15400" y="9612"/>
                    <a:pt x="15302" y="9624"/>
                  </a:cubicBezTo>
                  <a:cubicBezTo>
                    <a:pt x="15527" y="10138"/>
                    <a:pt x="15043" y="10023"/>
                    <a:pt x="14840" y="9709"/>
                  </a:cubicBezTo>
                  <a:lnTo>
                    <a:pt x="14842" y="9700"/>
                  </a:lnTo>
                  <a:cubicBezTo>
                    <a:pt x="14833" y="9734"/>
                    <a:pt x="14822" y="9767"/>
                    <a:pt x="14810" y="9799"/>
                  </a:cubicBezTo>
                  <a:cubicBezTo>
                    <a:pt x="14723" y="9791"/>
                    <a:pt x="14635" y="9776"/>
                    <a:pt x="14548" y="9751"/>
                  </a:cubicBezTo>
                  <a:cubicBezTo>
                    <a:pt x="14418" y="9770"/>
                    <a:pt x="14357" y="9921"/>
                    <a:pt x="14366" y="10048"/>
                  </a:cubicBezTo>
                  <a:lnTo>
                    <a:pt x="14272" y="10101"/>
                  </a:lnTo>
                  <a:cubicBezTo>
                    <a:pt x="14229" y="10390"/>
                    <a:pt x="14291" y="10708"/>
                    <a:pt x="14374" y="10979"/>
                  </a:cubicBezTo>
                  <a:cubicBezTo>
                    <a:pt x="14374" y="10980"/>
                    <a:pt x="14706" y="11039"/>
                    <a:pt x="14271" y="10982"/>
                  </a:cubicBezTo>
                  <a:cubicBezTo>
                    <a:pt x="14155" y="10964"/>
                    <a:pt x="14030" y="11072"/>
                    <a:pt x="14169" y="11177"/>
                  </a:cubicBezTo>
                  <a:cubicBezTo>
                    <a:pt x="14151" y="11181"/>
                    <a:pt x="14133" y="11186"/>
                    <a:pt x="14115" y="11190"/>
                  </a:cubicBezTo>
                  <a:cubicBezTo>
                    <a:pt x="14118" y="11235"/>
                    <a:pt x="14112" y="11279"/>
                    <a:pt x="14095" y="11321"/>
                  </a:cubicBezTo>
                  <a:cubicBezTo>
                    <a:pt x="14319" y="11407"/>
                    <a:pt x="14597" y="11381"/>
                    <a:pt x="14839" y="11383"/>
                  </a:cubicBezTo>
                  <a:lnTo>
                    <a:pt x="14792" y="11431"/>
                  </a:lnTo>
                  <a:cubicBezTo>
                    <a:pt x="14873" y="11397"/>
                    <a:pt x="15020" y="11368"/>
                    <a:pt x="15097" y="11423"/>
                  </a:cubicBezTo>
                  <a:cubicBezTo>
                    <a:pt x="14771" y="11469"/>
                    <a:pt x="14345" y="11485"/>
                    <a:pt x="14023" y="11419"/>
                  </a:cubicBezTo>
                  <a:cubicBezTo>
                    <a:pt x="13755" y="11424"/>
                    <a:pt x="13655" y="11208"/>
                    <a:pt x="13442" y="11208"/>
                  </a:cubicBezTo>
                  <a:cubicBezTo>
                    <a:pt x="13013" y="11208"/>
                    <a:pt x="12497" y="11570"/>
                    <a:pt x="12077" y="11683"/>
                  </a:cubicBezTo>
                  <a:cubicBezTo>
                    <a:pt x="12021" y="11598"/>
                    <a:pt x="11938" y="11539"/>
                    <a:pt x="11850" y="11498"/>
                  </a:cubicBezTo>
                  <a:cubicBezTo>
                    <a:pt x="11906" y="11380"/>
                    <a:pt x="11866" y="11334"/>
                    <a:pt x="11769" y="11310"/>
                  </a:cubicBezTo>
                  <a:lnTo>
                    <a:pt x="11748" y="11359"/>
                  </a:lnTo>
                  <a:cubicBezTo>
                    <a:pt x="11689" y="11359"/>
                    <a:pt x="11635" y="11383"/>
                    <a:pt x="11585" y="11434"/>
                  </a:cubicBezTo>
                  <a:cubicBezTo>
                    <a:pt x="11468" y="11434"/>
                    <a:pt x="11068" y="11450"/>
                    <a:pt x="10966" y="11574"/>
                  </a:cubicBezTo>
                  <a:cubicBezTo>
                    <a:pt x="11003" y="11493"/>
                    <a:pt x="11068" y="11431"/>
                    <a:pt x="11053" y="11329"/>
                  </a:cubicBezTo>
                  <a:cubicBezTo>
                    <a:pt x="11360" y="11511"/>
                    <a:pt x="11588" y="10834"/>
                    <a:pt x="11473" y="10674"/>
                  </a:cubicBezTo>
                  <a:cubicBezTo>
                    <a:pt x="11548" y="11455"/>
                    <a:pt x="12215" y="10595"/>
                    <a:pt x="12459" y="10590"/>
                  </a:cubicBezTo>
                  <a:cubicBezTo>
                    <a:pt x="12794" y="10584"/>
                    <a:pt x="12838" y="10062"/>
                    <a:pt x="12863" y="9783"/>
                  </a:cubicBezTo>
                  <a:cubicBezTo>
                    <a:pt x="12881" y="9580"/>
                    <a:pt x="13458" y="9031"/>
                    <a:pt x="13427" y="8990"/>
                  </a:cubicBezTo>
                  <a:cubicBezTo>
                    <a:pt x="13815" y="8727"/>
                    <a:pt x="12477" y="8225"/>
                    <a:pt x="13133" y="7551"/>
                  </a:cubicBezTo>
                  <a:cubicBezTo>
                    <a:pt x="13342" y="7340"/>
                    <a:pt x="13527" y="7230"/>
                    <a:pt x="13796" y="7110"/>
                  </a:cubicBezTo>
                  <a:cubicBezTo>
                    <a:pt x="13875" y="7074"/>
                    <a:pt x="14210" y="6821"/>
                    <a:pt x="14230" y="6703"/>
                  </a:cubicBezTo>
                  <a:cubicBezTo>
                    <a:pt x="14239" y="6653"/>
                    <a:pt x="14134" y="6487"/>
                    <a:pt x="14081" y="6528"/>
                  </a:cubicBezTo>
                  <a:cubicBezTo>
                    <a:pt x="14339" y="5989"/>
                    <a:pt x="15221" y="5978"/>
                    <a:pt x="15459" y="6484"/>
                  </a:cubicBezTo>
                  <a:cubicBezTo>
                    <a:pt x="15284" y="6479"/>
                    <a:pt x="14555" y="7035"/>
                    <a:pt x="14534" y="7238"/>
                  </a:cubicBezTo>
                  <a:cubicBezTo>
                    <a:pt x="14055" y="7196"/>
                    <a:pt x="14378" y="8563"/>
                    <a:pt x="14576" y="8615"/>
                  </a:cubicBezTo>
                  <a:cubicBezTo>
                    <a:pt x="14918" y="8705"/>
                    <a:pt x="14912" y="8954"/>
                    <a:pt x="15299" y="8832"/>
                  </a:cubicBezTo>
                  <a:cubicBezTo>
                    <a:pt x="16051" y="8597"/>
                    <a:pt x="16518" y="8623"/>
                    <a:pt x="17126" y="8089"/>
                  </a:cubicBezTo>
                  <a:cubicBezTo>
                    <a:pt x="17989" y="7332"/>
                    <a:pt x="17131" y="7189"/>
                    <a:pt x="16960" y="6564"/>
                  </a:cubicBezTo>
                  <a:cubicBezTo>
                    <a:pt x="16891" y="6310"/>
                    <a:pt x="16962" y="6056"/>
                    <a:pt x="16770" y="5802"/>
                  </a:cubicBezTo>
                  <a:cubicBezTo>
                    <a:pt x="16593" y="5570"/>
                    <a:pt x="16691" y="5715"/>
                    <a:pt x="16751" y="5394"/>
                  </a:cubicBezTo>
                  <a:cubicBezTo>
                    <a:pt x="16807" y="5092"/>
                    <a:pt x="16443" y="5099"/>
                    <a:pt x="16319" y="4939"/>
                  </a:cubicBezTo>
                  <a:cubicBezTo>
                    <a:pt x="16366" y="4885"/>
                    <a:pt x="16402" y="4805"/>
                    <a:pt x="16433" y="4739"/>
                  </a:cubicBezTo>
                  <a:cubicBezTo>
                    <a:pt x="16397" y="4728"/>
                    <a:pt x="16370" y="4705"/>
                    <a:pt x="16352" y="4670"/>
                  </a:cubicBezTo>
                  <a:cubicBezTo>
                    <a:pt x="16486" y="4552"/>
                    <a:pt x="16818" y="4457"/>
                    <a:pt x="16818" y="4297"/>
                  </a:cubicBezTo>
                  <a:lnTo>
                    <a:pt x="16777" y="4292"/>
                  </a:lnTo>
                  <a:lnTo>
                    <a:pt x="16781" y="4239"/>
                  </a:lnTo>
                  <a:cubicBezTo>
                    <a:pt x="16681" y="4213"/>
                    <a:pt x="16582" y="4186"/>
                    <a:pt x="16483" y="4156"/>
                  </a:cubicBezTo>
                  <a:cubicBezTo>
                    <a:pt x="16600" y="4125"/>
                    <a:pt x="16712" y="4098"/>
                    <a:pt x="16819" y="4044"/>
                  </a:cubicBezTo>
                  <a:lnTo>
                    <a:pt x="16812" y="4008"/>
                  </a:lnTo>
                  <a:cubicBezTo>
                    <a:pt x="16788" y="3879"/>
                    <a:pt x="16102" y="3767"/>
                    <a:pt x="16024" y="3831"/>
                  </a:cubicBezTo>
                  <a:cubicBezTo>
                    <a:pt x="16035" y="3485"/>
                    <a:pt x="15559" y="3828"/>
                    <a:pt x="15481" y="3933"/>
                  </a:cubicBezTo>
                  <a:cubicBezTo>
                    <a:pt x="15481" y="3810"/>
                    <a:pt x="15465" y="3728"/>
                    <a:pt x="15353" y="3712"/>
                  </a:cubicBezTo>
                  <a:cubicBezTo>
                    <a:pt x="15350" y="3712"/>
                    <a:pt x="15455" y="3766"/>
                    <a:pt x="15313" y="3766"/>
                  </a:cubicBezTo>
                  <a:lnTo>
                    <a:pt x="15313" y="3708"/>
                  </a:lnTo>
                  <a:cubicBezTo>
                    <a:pt x="14920" y="3686"/>
                    <a:pt x="14462" y="3793"/>
                    <a:pt x="14080" y="3879"/>
                  </a:cubicBezTo>
                  <a:lnTo>
                    <a:pt x="14055" y="3979"/>
                  </a:lnTo>
                  <a:cubicBezTo>
                    <a:pt x="14083" y="3996"/>
                    <a:pt x="14112" y="4012"/>
                    <a:pt x="14141" y="4027"/>
                  </a:cubicBezTo>
                  <a:cubicBezTo>
                    <a:pt x="14126" y="4044"/>
                    <a:pt x="13707" y="4059"/>
                    <a:pt x="13848" y="4178"/>
                  </a:cubicBezTo>
                  <a:cubicBezTo>
                    <a:pt x="13839" y="4188"/>
                    <a:pt x="13730" y="4250"/>
                    <a:pt x="13705" y="4250"/>
                  </a:cubicBezTo>
                  <a:cubicBezTo>
                    <a:pt x="13546" y="4221"/>
                    <a:pt x="13373" y="4049"/>
                    <a:pt x="13215" y="4159"/>
                  </a:cubicBezTo>
                  <a:cubicBezTo>
                    <a:pt x="13149" y="4204"/>
                    <a:pt x="12175" y="4604"/>
                    <a:pt x="12746" y="4666"/>
                  </a:cubicBezTo>
                  <a:cubicBezTo>
                    <a:pt x="12622" y="4865"/>
                    <a:pt x="12457" y="4653"/>
                    <a:pt x="12460" y="4524"/>
                  </a:cubicBezTo>
                  <a:cubicBezTo>
                    <a:pt x="12221" y="4504"/>
                    <a:pt x="11580" y="4848"/>
                    <a:pt x="11551" y="5086"/>
                  </a:cubicBezTo>
                  <a:cubicBezTo>
                    <a:pt x="11780" y="5070"/>
                    <a:pt x="12010" y="5019"/>
                    <a:pt x="12238" y="4987"/>
                  </a:cubicBezTo>
                  <a:cubicBezTo>
                    <a:pt x="11896" y="5054"/>
                    <a:pt x="11014" y="6216"/>
                    <a:pt x="10964" y="6583"/>
                  </a:cubicBezTo>
                  <a:cubicBezTo>
                    <a:pt x="10736" y="6624"/>
                    <a:pt x="10558" y="6970"/>
                    <a:pt x="10381" y="6977"/>
                  </a:cubicBezTo>
                  <a:cubicBezTo>
                    <a:pt x="10180" y="6977"/>
                    <a:pt x="10128" y="6767"/>
                    <a:pt x="10029" y="7058"/>
                  </a:cubicBezTo>
                  <a:cubicBezTo>
                    <a:pt x="9982" y="7191"/>
                    <a:pt x="9499" y="7414"/>
                    <a:pt x="9402" y="7408"/>
                  </a:cubicBezTo>
                  <a:cubicBezTo>
                    <a:pt x="9414" y="7463"/>
                    <a:pt x="9398" y="7484"/>
                    <a:pt x="9354" y="7470"/>
                  </a:cubicBezTo>
                  <a:cubicBezTo>
                    <a:pt x="9353" y="7486"/>
                    <a:pt x="9333" y="7546"/>
                    <a:pt x="9329" y="7554"/>
                  </a:cubicBezTo>
                  <a:cubicBezTo>
                    <a:pt x="9181" y="7675"/>
                    <a:pt x="8893" y="7604"/>
                    <a:pt x="8949" y="7955"/>
                  </a:cubicBezTo>
                  <a:cubicBezTo>
                    <a:pt x="8986" y="8192"/>
                    <a:pt x="8876" y="8784"/>
                    <a:pt x="8991" y="8987"/>
                  </a:cubicBezTo>
                  <a:cubicBezTo>
                    <a:pt x="9205" y="9365"/>
                    <a:pt x="9340" y="9782"/>
                    <a:pt x="9892" y="9648"/>
                  </a:cubicBezTo>
                  <a:cubicBezTo>
                    <a:pt x="10114" y="9595"/>
                    <a:pt x="10749" y="9192"/>
                    <a:pt x="10777" y="8955"/>
                  </a:cubicBezTo>
                  <a:cubicBezTo>
                    <a:pt x="10817" y="9053"/>
                    <a:pt x="10800" y="9070"/>
                    <a:pt x="10918" y="9140"/>
                  </a:cubicBezTo>
                  <a:cubicBezTo>
                    <a:pt x="10889" y="9162"/>
                    <a:pt x="10862" y="9182"/>
                    <a:pt x="10829" y="9197"/>
                  </a:cubicBezTo>
                  <a:cubicBezTo>
                    <a:pt x="11004" y="9640"/>
                    <a:pt x="11181" y="10022"/>
                    <a:pt x="11497" y="10369"/>
                  </a:cubicBezTo>
                  <a:cubicBezTo>
                    <a:pt x="11390" y="10425"/>
                    <a:pt x="11363" y="10548"/>
                    <a:pt x="11450" y="10649"/>
                  </a:cubicBezTo>
                  <a:cubicBezTo>
                    <a:pt x="11391" y="10614"/>
                    <a:pt x="11149" y="10769"/>
                    <a:pt x="11098" y="10800"/>
                  </a:cubicBezTo>
                  <a:cubicBezTo>
                    <a:pt x="10812" y="10969"/>
                    <a:pt x="11257" y="11023"/>
                    <a:pt x="11209" y="11174"/>
                  </a:cubicBezTo>
                  <a:cubicBezTo>
                    <a:pt x="11154" y="11353"/>
                    <a:pt x="10994" y="11044"/>
                    <a:pt x="11012" y="11359"/>
                  </a:cubicBezTo>
                  <a:cubicBezTo>
                    <a:pt x="10937" y="11384"/>
                    <a:pt x="10752" y="11439"/>
                    <a:pt x="10683" y="11373"/>
                  </a:cubicBezTo>
                  <a:cubicBezTo>
                    <a:pt x="10699" y="11309"/>
                    <a:pt x="10743" y="11117"/>
                    <a:pt x="10714" y="11059"/>
                  </a:cubicBezTo>
                  <a:cubicBezTo>
                    <a:pt x="10772" y="11086"/>
                    <a:pt x="10965" y="11220"/>
                    <a:pt x="10955" y="11230"/>
                  </a:cubicBezTo>
                  <a:cubicBezTo>
                    <a:pt x="11264" y="10919"/>
                    <a:pt x="10514" y="10683"/>
                    <a:pt x="10674" y="11018"/>
                  </a:cubicBezTo>
                  <a:cubicBezTo>
                    <a:pt x="10644" y="11008"/>
                    <a:pt x="10613" y="11003"/>
                    <a:pt x="10583" y="11002"/>
                  </a:cubicBezTo>
                  <a:cubicBezTo>
                    <a:pt x="10613" y="10960"/>
                    <a:pt x="10785" y="10573"/>
                    <a:pt x="10785" y="10566"/>
                  </a:cubicBezTo>
                  <a:cubicBezTo>
                    <a:pt x="10800" y="10576"/>
                    <a:pt x="10821" y="10590"/>
                    <a:pt x="10853" y="10592"/>
                  </a:cubicBezTo>
                  <a:cubicBezTo>
                    <a:pt x="10863" y="10592"/>
                    <a:pt x="10848" y="9927"/>
                    <a:pt x="10934" y="9698"/>
                  </a:cubicBezTo>
                  <a:cubicBezTo>
                    <a:pt x="10675" y="9764"/>
                    <a:pt x="10420" y="9916"/>
                    <a:pt x="10181" y="10042"/>
                  </a:cubicBezTo>
                  <a:cubicBezTo>
                    <a:pt x="9963" y="10157"/>
                    <a:pt x="9886" y="10826"/>
                    <a:pt x="10149" y="10909"/>
                  </a:cubicBezTo>
                  <a:cubicBezTo>
                    <a:pt x="10138" y="10964"/>
                    <a:pt x="10090" y="11008"/>
                    <a:pt x="10090" y="11067"/>
                  </a:cubicBezTo>
                  <a:cubicBezTo>
                    <a:pt x="10053" y="11050"/>
                    <a:pt x="10016" y="11033"/>
                    <a:pt x="9978" y="11019"/>
                  </a:cubicBezTo>
                  <a:cubicBezTo>
                    <a:pt x="10028" y="11079"/>
                    <a:pt x="10066" y="11359"/>
                    <a:pt x="10163" y="11359"/>
                  </a:cubicBezTo>
                  <a:cubicBezTo>
                    <a:pt x="10073" y="11359"/>
                    <a:pt x="10093" y="11378"/>
                    <a:pt x="10048" y="11394"/>
                  </a:cubicBezTo>
                  <a:cubicBezTo>
                    <a:pt x="10043" y="11379"/>
                    <a:pt x="10156" y="11600"/>
                    <a:pt x="10151" y="11616"/>
                  </a:cubicBezTo>
                  <a:cubicBezTo>
                    <a:pt x="10064" y="11619"/>
                    <a:pt x="9974" y="11681"/>
                    <a:pt x="10004" y="11789"/>
                  </a:cubicBezTo>
                  <a:cubicBezTo>
                    <a:pt x="9806" y="11773"/>
                    <a:pt x="8782" y="11721"/>
                    <a:pt x="9003" y="12226"/>
                  </a:cubicBezTo>
                  <a:cubicBezTo>
                    <a:pt x="8695" y="11907"/>
                    <a:pt x="8967" y="11872"/>
                    <a:pt x="8720" y="12293"/>
                  </a:cubicBezTo>
                  <a:cubicBezTo>
                    <a:pt x="8561" y="12563"/>
                    <a:pt x="8330" y="12770"/>
                    <a:pt x="8088" y="12915"/>
                  </a:cubicBezTo>
                  <a:lnTo>
                    <a:pt x="8082" y="12908"/>
                  </a:lnTo>
                  <a:cubicBezTo>
                    <a:pt x="7634" y="12869"/>
                    <a:pt x="7779" y="13179"/>
                    <a:pt x="7606" y="13396"/>
                  </a:cubicBezTo>
                  <a:cubicBezTo>
                    <a:pt x="7588" y="13419"/>
                    <a:pt x="7002" y="13803"/>
                    <a:pt x="7051" y="13801"/>
                  </a:cubicBezTo>
                  <a:cubicBezTo>
                    <a:pt x="6841" y="13801"/>
                    <a:pt x="6602" y="13612"/>
                    <a:pt x="6400" y="13559"/>
                  </a:cubicBezTo>
                  <a:cubicBezTo>
                    <a:pt x="6489" y="14164"/>
                    <a:pt x="6519" y="13881"/>
                    <a:pt x="6154" y="14145"/>
                  </a:cubicBezTo>
                  <a:cubicBezTo>
                    <a:pt x="5934" y="14026"/>
                    <a:pt x="5898" y="14077"/>
                    <a:pt x="5673" y="14077"/>
                  </a:cubicBezTo>
                  <a:cubicBezTo>
                    <a:pt x="5381" y="14162"/>
                    <a:pt x="5116" y="14590"/>
                    <a:pt x="5629" y="14617"/>
                  </a:cubicBezTo>
                  <a:cubicBezTo>
                    <a:pt x="5897" y="14801"/>
                    <a:pt x="6092" y="14655"/>
                    <a:pt x="6255" y="15020"/>
                  </a:cubicBezTo>
                  <a:cubicBezTo>
                    <a:pt x="6320" y="15168"/>
                    <a:pt x="6390" y="15262"/>
                    <a:pt x="6508" y="15350"/>
                  </a:cubicBezTo>
                  <a:cubicBezTo>
                    <a:pt x="6728" y="15390"/>
                    <a:pt x="6465" y="16646"/>
                    <a:pt x="6350" y="16730"/>
                  </a:cubicBezTo>
                  <a:cubicBezTo>
                    <a:pt x="6365" y="16739"/>
                    <a:pt x="5826" y="16663"/>
                    <a:pt x="5785" y="16667"/>
                  </a:cubicBezTo>
                  <a:cubicBezTo>
                    <a:pt x="5650" y="16689"/>
                    <a:pt x="5391" y="16822"/>
                    <a:pt x="5281" y="16822"/>
                  </a:cubicBezTo>
                  <a:cubicBezTo>
                    <a:pt x="5108" y="16822"/>
                    <a:pt x="3913" y="16170"/>
                    <a:pt x="3821" y="16687"/>
                  </a:cubicBezTo>
                  <a:cubicBezTo>
                    <a:pt x="3737" y="16815"/>
                    <a:pt x="3377" y="16828"/>
                    <a:pt x="3449" y="17021"/>
                  </a:cubicBezTo>
                  <a:cubicBezTo>
                    <a:pt x="3530" y="17238"/>
                    <a:pt x="3616" y="17337"/>
                    <a:pt x="3535" y="17599"/>
                  </a:cubicBezTo>
                  <a:cubicBezTo>
                    <a:pt x="3600" y="17542"/>
                    <a:pt x="3710" y="17444"/>
                    <a:pt x="3784" y="17425"/>
                  </a:cubicBezTo>
                  <a:cubicBezTo>
                    <a:pt x="3784" y="17438"/>
                    <a:pt x="3787" y="17450"/>
                    <a:pt x="3789" y="17462"/>
                  </a:cubicBezTo>
                  <a:cubicBezTo>
                    <a:pt x="3726" y="17490"/>
                    <a:pt x="3651" y="17551"/>
                    <a:pt x="3593" y="17601"/>
                  </a:cubicBezTo>
                  <a:cubicBezTo>
                    <a:pt x="3653" y="18066"/>
                    <a:pt x="3066" y="19278"/>
                    <a:pt x="3496" y="19389"/>
                  </a:cubicBezTo>
                  <a:cubicBezTo>
                    <a:pt x="3578" y="19503"/>
                    <a:pt x="3431" y="20005"/>
                    <a:pt x="3411" y="20118"/>
                  </a:cubicBezTo>
                  <a:cubicBezTo>
                    <a:pt x="3635" y="20121"/>
                    <a:pt x="3877" y="20136"/>
                    <a:pt x="4087" y="20055"/>
                  </a:cubicBezTo>
                  <a:cubicBezTo>
                    <a:pt x="4100" y="20019"/>
                    <a:pt x="4106" y="19981"/>
                    <a:pt x="4104" y="19942"/>
                  </a:cubicBezTo>
                  <a:cubicBezTo>
                    <a:pt x="4297" y="19997"/>
                    <a:pt x="4530" y="20799"/>
                    <a:pt x="4764" y="20513"/>
                  </a:cubicBezTo>
                  <a:cubicBezTo>
                    <a:pt x="4977" y="20254"/>
                    <a:pt x="5179" y="20132"/>
                    <a:pt x="5537" y="20162"/>
                  </a:cubicBezTo>
                  <a:cubicBezTo>
                    <a:pt x="5614" y="20159"/>
                    <a:pt x="5904" y="20198"/>
                    <a:pt x="5920" y="20206"/>
                  </a:cubicBezTo>
                  <a:cubicBezTo>
                    <a:pt x="6029" y="20263"/>
                    <a:pt x="6288" y="19747"/>
                    <a:pt x="6500" y="19720"/>
                  </a:cubicBezTo>
                  <a:cubicBezTo>
                    <a:pt x="6516" y="19542"/>
                    <a:pt x="6994" y="19064"/>
                    <a:pt x="6943" y="19014"/>
                  </a:cubicBezTo>
                  <a:cubicBezTo>
                    <a:pt x="6523" y="18603"/>
                    <a:pt x="7185" y="18457"/>
                    <a:pt x="7212" y="18069"/>
                  </a:cubicBezTo>
                  <a:cubicBezTo>
                    <a:pt x="7226" y="17872"/>
                    <a:pt x="8104" y="17676"/>
                    <a:pt x="8191" y="17252"/>
                  </a:cubicBezTo>
                  <a:cubicBezTo>
                    <a:pt x="7967" y="16762"/>
                    <a:pt x="8592" y="16828"/>
                    <a:pt x="8806" y="16828"/>
                  </a:cubicBezTo>
                  <a:cubicBezTo>
                    <a:pt x="9295" y="16828"/>
                    <a:pt x="9285" y="17028"/>
                    <a:pt x="9719" y="16681"/>
                  </a:cubicBezTo>
                  <a:cubicBezTo>
                    <a:pt x="10053" y="16798"/>
                    <a:pt x="10062" y="16395"/>
                    <a:pt x="10290" y="16395"/>
                  </a:cubicBezTo>
                  <a:cubicBezTo>
                    <a:pt x="10831" y="16420"/>
                    <a:pt x="10690" y="16988"/>
                    <a:pt x="11024" y="17234"/>
                  </a:cubicBezTo>
                  <a:cubicBezTo>
                    <a:pt x="11260" y="17408"/>
                    <a:pt x="11458" y="17785"/>
                    <a:pt x="11701" y="17900"/>
                  </a:cubicBezTo>
                  <a:cubicBezTo>
                    <a:pt x="11758" y="17927"/>
                    <a:pt x="12171" y="18115"/>
                    <a:pt x="12175" y="18125"/>
                  </a:cubicBezTo>
                  <a:cubicBezTo>
                    <a:pt x="12200" y="18189"/>
                    <a:pt x="12697" y="18605"/>
                    <a:pt x="12766" y="18619"/>
                  </a:cubicBezTo>
                  <a:cubicBezTo>
                    <a:pt x="12961" y="18658"/>
                    <a:pt x="13173" y="19418"/>
                    <a:pt x="12855" y="19436"/>
                  </a:cubicBezTo>
                  <a:cubicBezTo>
                    <a:pt x="12711" y="19427"/>
                    <a:pt x="12614" y="19631"/>
                    <a:pt x="12536" y="19631"/>
                  </a:cubicBezTo>
                  <a:cubicBezTo>
                    <a:pt x="12338" y="19631"/>
                    <a:pt x="11750" y="19355"/>
                    <a:pt x="11649" y="19598"/>
                  </a:cubicBezTo>
                  <a:cubicBezTo>
                    <a:pt x="11548" y="19838"/>
                    <a:pt x="12500" y="20365"/>
                    <a:pt x="12643" y="20365"/>
                  </a:cubicBezTo>
                  <a:cubicBezTo>
                    <a:pt x="12872" y="20365"/>
                    <a:pt x="12768" y="19773"/>
                    <a:pt x="12861" y="19652"/>
                  </a:cubicBezTo>
                  <a:cubicBezTo>
                    <a:pt x="12937" y="19784"/>
                    <a:pt x="13907" y="18987"/>
                    <a:pt x="13268" y="18723"/>
                  </a:cubicBezTo>
                  <a:cubicBezTo>
                    <a:pt x="13262" y="18582"/>
                    <a:pt x="13314" y="18477"/>
                    <a:pt x="13424" y="18409"/>
                  </a:cubicBezTo>
                  <a:cubicBezTo>
                    <a:pt x="13567" y="18409"/>
                    <a:pt x="13727" y="18623"/>
                    <a:pt x="13787" y="18743"/>
                  </a:cubicBezTo>
                  <a:cubicBezTo>
                    <a:pt x="14586" y="18482"/>
                    <a:pt x="13011" y="17868"/>
                    <a:pt x="13024" y="17811"/>
                  </a:cubicBezTo>
                  <a:cubicBezTo>
                    <a:pt x="13147" y="17540"/>
                    <a:pt x="12981" y="17586"/>
                    <a:pt x="12787" y="17586"/>
                  </a:cubicBezTo>
                  <a:cubicBezTo>
                    <a:pt x="12361" y="17586"/>
                    <a:pt x="12347" y="17113"/>
                    <a:pt x="12152" y="16852"/>
                  </a:cubicBezTo>
                  <a:cubicBezTo>
                    <a:pt x="11986" y="16631"/>
                    <a:pt x="11693" y="16567"/>
                    <a:pt x="11625" y="16266"/>
                  </a:cubicBezTo>
                  <a:cubicBezTo>
                    <a:pt x="11495" y="15947"/>
                    <a:pt x="11716" y="15939"/>
                    <a:pt x="11865" y="15798"/>
                  </a:cubicBezTo>
                  <a:cubicBezTo>
                    <a:pt x="11841" y="15934"/>
                    <a:pt x="11936" y="16125"/>
                    <a:pt x="12008" y="16225"/>
                  </a:cubicBezTo>
                  <a:cubicBezTo>
                    <a:pt x="12087" y="16161"/>
                    <a:pt x="12165" y="16158"/>
                    <a:pt x="12238" y="16230"/>
                  </a:cubicBezTo>
                  <a:cubicBezTo>
                    <a:pt x="12254" y="16203"/>
                    <a:pt x="12301" y="16084"/>
                    <a:pt x="12329" y="16084"/>
                  </a:cubicBezTo>
                  <a:cubicBezTo>
                    <a:pt x="12326" y="16084"/>
                    <a:pt x="12736" y="16816"/>
                    <a:pt x="12978" y="16874"/>
                  </a:cubicBezTo>
                  <a:cubicBezTo>
                    <a:pt x="13227" y="16935"/>
                    <a:pt x="13439" y="17177"/>
                    <a:pt x="13668" y="17310"/>
                  </a:cubicBezTo>
                  <a:lnTo>
                    <a:pt x="13669" y="17307"/>
                  </a:lnTo>
                  <a:cubicBezTo>
                    <a:pt x="13733" y="17355"/>
                    <a:pt x="13798" y="17401"/>
                    <a:pt x="13864" y="17445"/>
                  </a:cubicBezTo>
                  <a:cubicBezTo>
                    <a:pt x="13864" y="17445"/>
                    <a:pt x="13885" y="17398"/>
                    <a:pt x="13900" y="17364"/>
                  </a:cubicBezTo>
                  <a:cubicBezTo>
                    <a:pt x="13996" y="17452"/>
                    <a:pt x="14062" y="17548"/>
                    <a:pt x="14179" y="17579"/>
                  </a:cubicBezTo>
                  <a:cubicBezTo>
                    <a:pt x="14188" y="18042"/>
                    <a:pt x="14082" y="18142"/>
                    <a:pt x="14348" y="18508"/>
                  </a:cubicBezTo>
                  <a:cubicBezTo>
                    <a:pt x="14118" y="18572"/>
                    <a:pt x="14350" y="18860"/>
                    <a:pt x="14440" y="18766"/>
                  </a:cubicBezTo>
                  <a:cubicBezTo>
                    <a:pt x="14548" y="18913"/>
                    <a:pt x="14606" y="19070"/>
                    <a:pt x="14601" y="19267"/>
                  </a:cubicBezTo>
                  <a:cubicBezTo>
                    <a:pt x="14744" y="19281"/>
                    <a:pt x="14884" y="19339"/>
                    <a:pt x="15005" y="19427"/>
                  </a:cubicBezTo>
                  <a:cubicBezTo>
                    <a:pt x="14917" y="19488"/>
                    <a:pt x="14849" y="19566"/>
                    <a:pt x="14799" y="19661"/>
                  </a:cubicBezTo>
                  <a:cubicBezTo>
                    <a:pt x="15088" y="19884"/>
                    <a:pt x="14876" y="20093"/>
                    <a:pt x="15189" y="20301"/>
                  </a:cubicBezTo>
                  <a:cubicBezTo>
                    <a:pt x="15191" y="20250"/>
                    <a:pt x="15226" y="20114"/>
                    <a:pt x="15288" y="20127"/>
                  </a:cubicBezTo>
                  <a:cubicBezTo>
                    <a:pt x="15355" y="20187"/>
                    <a:pt x="15355" y="20379"/>
                    <a:pt x="15421" y="20470"/>
                  </a:cubicBezTo>
                  <a:cubicBezTo>
                    <a:pt x="15434" y="20425"/>
                    <a:pt x="15471" y="20268"/>
                    <a:pt x="15516" y="20268"/>
                  </a:cubicBezTo>
                  <a:cubicBezTo>
                    <a:pt x="15547" y="20268"/>
                    <a:pt x="15717" y="20454"/>
                    <a:pt x="15743" y="20497"/>
                  </a:cubicBezTo>
                  <a:cubicBezTo>
                    <a:pt x="15738" y="20305"/>
                    <a:pt x="15706" y="20091"/>
                    <a:pt x="15617" y="19924"/>
                  </a:cubicBezTo>
                  <a:cubicBezTo>
                    <a:pt x="15719" y="19942"/>
                    <a:pt x="15823" y="19903"/>
                    <a:pt x="15832" y="19775"/>
                  </a:cubicBezTo>
                  <a:cubicBezTo>
                    <a:pt x="15922" y="19798"/>
                    <a:pt x="16115" y="19795"/>
                    <a:pt x="16041" y="19632"/>
                  </a:cubicBezTo>
                  <a:cubicBezTo>
                    <a:pt x="16106" y="19623"/>
                    <a:pt x="16168" y="19588"/>
                    <a:pt x="16210" y="19533"/>
                  </a:cubicBezTo>
                  <a:cubicBezTo>
                    <a:pt x="16138" y="19390"/>
                    <a:pt x="15206" y="18490"/>
                    <a:pt x="15434" y="18346"/>
                  </a:cubicBezTo>
                  <a:cubicBezTo>
                    <a:pt x="15434" y="18538"/>
                    <a:pt x="16064" y="18478"/>
                    <a:pt x="15848" y="18241"/>
                  </a:cubicBezTo>
                  <a:cubicBezTo>
                    <a:pt x="16147" y="18267"/>
                    <a:pt x="16258" y="18137"/>
                    <a:pt x="16617" y="18242"/>
                  </a:cubicBezTo>
                  <a:cubicBezTo>
                    <a:pt x="16734" y="18192"/>
                    <a:pt x="16850" y="18068"/>
                    <a:pt x="16906" y="17901"/>
                  </a:cubicBezTo>
                  <a:cubicBezTo>
                    <a:pt x="16903" y="17828"/>
                    <a:pt x="16902" y="17625"/>
                    <a:pt x="16866" y="17758"/>
                  </a:cubicBezTo>
                  <a:cubicBezTo>
                    <a:pt x="16932" y="17767"/>
                    <a:pt x="16992" y="17749"/>
                    <a:pt x="17046" y="17705"/>
                  </a:cubicBezTo>
                  <a:lnTo>
                    <a:pt x="16983" y="17599"/>
                  </a:lnTo>
                  <a:cubicBezTo>
                    <a:pt x="17041" y="17536"/>
                    <a:pt x="17165" y="17507"/>
                    <a:pt x="17236" y="17493"/>
                  </a:cubicBezTo>
                  <a:cubicBezTo>
                    <a:pt x="17318" y="17587"/>
                    <a:pt x="17416" y="17601"/>
                    <a:pt x="17530" y="17550"/>
                  </a:cubicBezTo>
                  <a:cubicBezTo>
                    <a:pt x="17577" y="17423"/>
                    <a:pt x="17512" y="17280"/>
                    <a:pt x="17384" y="17221"/>
                  </a:cubicBezTo>
                  <a:cubicBezTo>
                    <a:pt x="17687" y="16967"/>
                    <a:pt x="17565" y="16430"/>
                    <a:pt x="17781" y="16125"/>
                  </a:cubicBezTo>
                  <a:cubicBezTo>
                    <a:pt x="17837" y="16046"/>
                    <a:pt x="18329" y="15957"/>
                    <a:pt x="17971" y="15701"/>
                  </a:cubicBezTo>
                  <a:cubicBezTo>
                    <a:pt x="18121" y="15585"/>
                    <a:pt x="18165" y="15400"/>
                    <a:pt x="18293" y="15287"/>
                  </a:cubicBezTo>
                  <a:cubicBezTo>
                    <a:pt x="18372" y="15279"/>
                    <a:pt x="18564" y="15290"/>
                    <a:pt x="18635" y="15243"/>
                  </a:cubicBezTo>
                  <a:cubicBezTo>
                    <a:pt x="18639" y="15249"/>
                    <a:pt x="18650" y="15264"/>
                    <a:pt x="18652" y="15266"/>
                  </a:cubicBezTo>
                  <a:cubicBezTo>
                    <a:pt x="18287" y="15517"/>
                    <a:pt x="19128" y="15507"/>
                    <a:pt x="19226" y="15549"/>
                  </a:cubicBezTo>
                  <a:cubicBezTo>
                    <a:pt x="19228" y="15542"/>
                    <a:pt x="18587" y="15928"/>
                    <a:pt x="18950" y="15928"/>
                  </a:cubicBezTo>
                  <a:cubicBezTo>
                    <a:pt x="19011" y="15928"/>
                    <a:pt x="19283" y="15953"/>
                    <a:pt x="19298" y="16033"/>
                  </a:cubicBezTo>
                  <a:cubicBezTo>
                    <a:pt x="19302" y="16103"/>
                    <a:pt x="19240" y="16207"/>
                    <a:pt x="19205" y="16258"/>
                  </a:cubicBezTo>
                  <a:cubicBezTo>
                    <a:pt x="19386" y="16473"/>
                    <a:pt x="20060" y="16208"/>
                    <a:pt x="20085" y="16168"/>
                  </a:cubicBezTo>
                  <a:cubicBezTo>
                    <a:pt x="20101" y="16142"/>
                    <a:pt x="20747" y="15587"/>
                    <a:pt x="20176" y="15813"/>
                  </a:cubicBezTo>
                  <a:cubicBezTo>
                    <a:pt x="19948" y="15902"/>
                    <a:pt x="19869" y="15644"/>
                    <a:pt x="19761" y="15477"/>
                  </a:cubicBezTo>
                  <a:cubicBezTo>
                    <a:pt x="19950" y="15446"/>
                    <a:pt x="20140" y="15270"/>
                    <a:pt x="20317" y="15219"/>
                  </a:cubicBezTo>
                  <a:cubicBezTo>
                    <a:pt x="20455" y="15239"/>
                    <a:pt x="21096" y="15033"/>
                    <a:pt x="20948" y="14830"/>
                  </a:cubicBezTo>
                  <a:cubicBezTo>
                    <a:pt x="21018" y="14787"/>
                    <a:pt x="21111" y="14689"/>
                    <a:pt x="21196" y="14689"/>
                  </a:cubicBezTo>
                  <a:cubicBezTo>
                    <a:pt x="21540" y="14453"/>
                    <a:pt x="21283" y="14523"/>
                    <a:pt x="21399" y="14198"/>
                  </a:cubicBezTo>
                  <a:cubicBezTo>
                    <a:pt x="21401" y="14194"/>
                    <a:pt x="21392" y="14218"/>
                    <a:pt x="21399" y="14198"/>
                  </a:cubicBezTo>
                  <a:close/>
                </a:path>
              </a:pathLst>
            </a:custGeom>
            <a:grpFill/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endParaRPr sz="2532" dirty="0">
                <a:latin typeface="Lato Light" panose="020F0502020204030203" pitchFamily="34" charset="0"/>
              </a:endParaRPr>
            </a:p>
          </p:txBody>
        </p:sp>
        <p:sp>
          <p:nvSpPr>
            <p:cNvPr id="5" name="Shape 47321">
              <a:extLst>
                <a:ext uri="{FF2B5EF4-FFF2-40B4-BE49-F238E27FC236}">
                  <a16:creationId xmlns:a16="http://schemas.microsoft.com/office/drawing/2014/main" id="{B69E7B6F-BB1B-854B-B070-799C0E929C82}"/>
                </a:ext>
              </a:extLst>
            </p:cNvPr>
            <p:cNvSpPr/>
            <p:nvPr/>
          </p:nvSpPr>
          <p:spPr>
            <a:xfrm>
              <a:off x="4153282" y="2032553"/>
              <a:ext cx="2544748" cy="1513406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446" h="21465" extrusionOk="0">
                  <a:moveTo>
                    <a:pt x="13469" y="3580"/>
                  </a:moveTo>
                  <a:cubicBezTo>
                    <a:pt x="13690" y="3383"/>
                    <a:pt x="13241" y="3198"/>
                    <a:pt x="13219" y="3654"/>
                  </a:cubicBezTo>
                  <a:cubicBezTo>
                    <a:pt x="13301" y="3647"/>
                    <a:pt x="13395" y="3646"/>
                    <a:pt x="13469" y="3580"/>
                  </a:cubicBezTo>
                  <a:cubicBezTo>
                    <a:pt x="13488" y="3563"/>
                    <a:pt x="13429" y="3616"/>
                    <a:pt x="13469" y="3580"/>
                  </a:cubicBezTo>
                  <a:close/>
                  <a:moveTo>
                    <a:pt x="11812" y="960"/>
                  </a:moveTo>
                  <a:cubicBezTo>
                    <a:pt x="11873" y="975"/>
                    <a:pt x="12398" y="1247"/>
                    <a:pt x="12369" y="928"/>
                  </a:cubicBezTo>
                  <a:cubicBezTo>
                    <a:pt x="12352" y="748"/>
                    <a:pt x="11916" y="805"/>
                    <a:pt x="11875" y="809"/>
                  </a:cubicBezTo>
                  <a:cubicBezTo>
                    <a:pt x="11884" y="836"/>
                    <a:pt x="11971" y="855"/>
                    <a:pt x="11950" y="900"/>
                  </a:cubicBezTo>
                  <a:cubicBezTo>
                    <a:pt x="11906" y="934"/>
                    <a:pt x="11860" y="954"/>
                    <a:pt x="11812" y="960"/>
                  </a:cubicBezTo>
                  <a:cubicBezTo>
                    <a:pt x="11855" y="970"/>
                    <a:pt x="11846" y="935"/>
                    <a:pt x="11812" y="960"/>
                  </a:cubicBezTo>
                  <a:close/>
                  <a:moveTo>
                    <a:pt x="11540" y="1517"/>
                  </a:moveTo>
                  <a:cubicBezTo>
                    <a:pt x="11523" y="1533"/>
                    <a:pt x="11515" y="1556"/>
                    <a:pt x="11513" y="1586"/>
                  </a:cubicBezTo>
                  <a:cubicBezTo>
                    <a:pt x="11538" y="1636"/>
                    <a:pt x="11761" y="1589"/>
                    <a:pt x="11799" y="1596"/>
                  </a:cubicBezTo>
                  <a:cubicBezTo>
                    <a:pt x="11765" y="1635"/>
                    <a:pt x="11679" y="1642"/>
                    <a:pt x="11690" y="1736"/>
                  </a:cubicBezTo>
                  <a:cubicBezTo>
                    <a:pt x="11831" y="1761"/>
                    <a:pt x="11923" y="1736"/>
                    <a:pt x="12042" y="1625"/>
                  </a:cubicBezTo>
                  <a:cubicBezTo>
                    <a:pt x="12061" y="1607"/>
                    <a:pt x="12223" y="1391"/>
                    <a:pt x="12222" y="1391"/>
                  </a:cubicBezTo>
                  <a:cubicBezTo>
                    <a:pt x="12126" y="1354"/>
                    <a:pt x="11952" y="1272"/>
                    <a:pt x="11858" y="1369"/>
                  </a:cubicBezTo>
                  <a:cubicBezTo>
                    <a:pt x="11884" y="1388"/>
                    <a:pt x="11887" y="1414"/>
                    <a:pt x="11867" y="1446"/>
                  </a:cubicBezTo>
                  <a:cubicBezTo>
                    <a:pt x="11799" y="1500"/>
                    <a:pt x="11752" y="1289"/>
                    <a:pt x="11704" y="1540"/>
                  </a:cubicBezTo>
                  <a:cubicBezTo>
                    <a:pt x="11678" y="1531"/>
                    <a:pt x="11511" y="1089"/>
                    <a:pt x="11476" y="1479"/>
                  </a:cubicBezTo>
                  <a:cubicBezTo>
                    <a:pt x="11501" y="1477"/>
                    <a:pt x="11546" y="1464"/>
                    <a:pt x="11540" y="1517"/>
                  </a:cubicBezTo>
                  <a:cubicBezTo>
                    <a:pt x="11536" y="1546"/>
                    <a:pt x="11546" y="1464"/>
                    <a:pt x="11540" y="1517"/>
                  </a:cubicBezTo>
                  <a:close/>
                  <a:moveTo>
                    <a:pt x="12343" y="1561"/>
                  </a:moveTo>
                  <a:cubicBezTo>
                    <a:pt x="12265" y="1570"/>
                    <a:pt x="12133" y="1594"/>
                    <a:pt x="12080" y="1710"/>
                  </a:cubicBezTo>
                  <a:cubicBezTo>
                    <a:pt x="12161" y="1774"/>
                    <a:pt x="12265" y="1833"/>
                    <a:pt x="12355" y="1780"/>
                  </a:cubicBezTo>
                  <a:cubicBezTo>
                    <a:pt x="12461" y="1718"/>
                    <a:pt x="12469" y="1547"/>
                    <a:pt x="12343" y="1561"/>
                  </a:cubicBezTo>
                  <a:cubicBezTo>
                    <a:pt x="12307" y="1565"/>
                    <a:pt x="12374" y="1558"/>
                    <a:pt x="12343" y="1561"/>
                  </a:cubicBezTo>
                  <a:close/>
                  <a:moveTo>
                    <a:pt x="12410" y="1343"/>
                  </a:moveTo>
                  <a:cubicBezTo>
                    <a:pt x="12467" y="1514"/>
                    <a:pt x="12652" y="1308"/>
                    <a:pt x="12689" y="1408"/>
                  </a:cubicBezTo>
                  <a:cubicBezTo>
                    <a:pt x="12756" y="1588"/>
                    <a:pt x="12564" y="1588"/>
                    <a:pt x="12560" y="1740"/>
                  </a:cubicBezTo>
                  <a:cubicBezTo>
                    <a:pt x="12559" y="1806"/>
                    <a:pt x="12970" y="1815"/>
                    <a:pt x="12882" y="1823"/>
                  </a:cubicBezTo>
                  <a:cubicBezTo>
                    <a:pt x="13030" y="1809"/>
                    <a:pt x="13368" y="1722"/>
                    <a:pt x="13506" y="1791"/>
                  </a:cubicBezTo>
                  <a:cubicBezTo>
                    <a:pt x="13589" y="1831"/>
                    <a:pt x="13984" y="1801"/>
                    <a:pt x="13919" y="1685"/>
                  </a:cubicBezTo>
                  <a:cubicBezTo>
                    <a:pt x="13920" y="1684"/>
                    <a:pt x="14003" y="1641"/>
                    <a:pt x="13980" y="1596"/>
                  </a:cubicBezTo>
                  <a:cubicBezTo>
                    <a:pt x="13771" y="1178"/>
                    <a:pt x="13157" y="1950"/>
                    <a:pt x="12958" y="1442"/>
                  </a:cubicBezTo>
                  <a:cubicBezTo>
                    <a:pt x="12992" y="1431"/>
                    <a:pt x="13058" y="1449"/>
                    <a:pt x="13081" y="1404"/>
                  </a:cubicBezTo>
                  <a:cubicBezTo>
                    <a:pt x="12885" y="1396"/>
                    <a:pt x="12527" y="1042"/>
                    <a:pt x="12348" y="1306"/>
                  </a:cubicBezTo>
                  <a:cubicBezTo>
                    <a:pt x="12378" y="1305"/>
                    <a:pt x="12395" y="1296"/>
                    <a:pt x="12410" y="1343"/>
                  </a:cubicBezTo>
                  <a:cubicBezTo>
                    <a:pt x="12442" y="1437"/>
                    <a:pt x="12395" y="1296"/>
                    <a:pt x="12410" y="1343"/>
                  </a:cubicBezTo>
                  <a:close/>
                  <a:moveTo>
                    <a:pt x="12979" y="817"/>
                  </a:moveTo>
                  <a:cubicBezTo>
                    <a:pt x="13039" y="880"/>
                    <a:pt x="13140" y="853"/>
                    <a:pt x="13207" y="852"/>
                  </a:cubicBezTo>
                  <a:cubicBezTo>
                    <a:pt x="13084" y="883"/>
                    <a:pt x="12938" y="1062"/>
                    <a:pt x="13163" y="1076"/>
                  </a:cubicBezTo>
                  <a:cubicBezTo>
                    <a:pt x="13377" y="1089"/>
                    <a:pt x="13572" y="1002"/>
                    <a:pt x="13782" y="958"/>
                  </a:cubicBezTo>
                  <a:cubicBezTo>
                    <a:pt x="13737" y="967"/>
                    <a:pt x="13584" y="986"/>
                    <a:pt x="13559" y="1099"/>
                  </a:cubicBezTo>
                  <a:cubicBezTo>
                    <a:pt x="13580" y="1003"/>
                    <a:pt x="13857" y="1306"/>
                    <a:pt x="13649" y="1256"/>
                  </a:cubicBezTo>
                  <a:cubicBezTo>
                    <a:pt x="13603" y="1244"/>
                    <a:pt x="13628" y="1137"/>
                    <a:pt x="13533" y="1140"/>
                  </a:cubicBezTo>
                  <a:cubicBezTo>
                    <a:pt x="13468" y="1141"/>
                    <a:pt x="13398" y="1300"/>
                    <a:pt x="13427" y="1300"/>
                  </a:cubicBezTo>
                  <a:cubicBezTo>
                    <a:pt x="13372" y="1300"/>
                    <a:pt x="13151" y="1319"/>
                    <a:pt x="13130" y="1438"/>
                  </a:cubicBezTo>
                  <a:cubicBezTo>
                    <a:pt x="13122" y="1478"/>
                    <a:pt x="13969" y="1488"/>
                    <a:pt x="13968" y="1499"/>
                  </a:cubicBezTo>
                  <a:cubicBezTo>
                    <a:pt x="13938" y="1648"/>
                    <a:pt x="14311" y="1463"/>
                    <a:pt x="14398" y="1368"/>
                  </a:cubicBezTo>
                  <a:cubicBezTo>
                    <a:pt x="14357" y="1353"/>
                    <a:pt x="14292" y="1384"/>
                    <a:pt x="14260" y="1341"/>
                  </a:cubicBezTo>
                  <a:cubicBezTo>
                    <a:pt x="14328" y="1202"/>
                    <a:pt x="14429" y="1318"/>
                    <a:pt x="14487" y="1150"/>
                  </a:cubicBezTo>
                  <a:cubicBezTo>
                    <a:pt x="14506" y="1095"/>
                    <a:pt x="14889" y="1042"/>
                    <a:pt x="14959" y="976"/>
                  </a:cubicBezTo>
                  <a:cubicBezTo>
                    <a:pt x="14946" y="967"/>
                    <a:pt x="14932" y="942"/>
                    <a:pt x="14913" y="938"/>
                  </a:cubicBezTo>
                  <a:cubicBezTo>
                    <a:pt x="15062" y="776"/>
                    <a:pt x="15306" y="784"/>
                    <a:pt x="15473" y="712"/>
                  </a:cubicBezTo>
                  <a:cubicBezTo>
                    <a:pt x="15689" y="619"/>
                    <a:pt x="15909" y="518"/>
                    <a:pt x="16130" y="463"/>
                  </a:cubicBezTo>
                  <a:cubicBezTo>
                    <a:pt x="16193" y="447"/>
                    <a:pt x="16764" y="265"/>
                    <a:pt x="16765" y="236"/>
                  </a:cubicBezTo>
                  <a:cubicBezTo>
                    <a:pt x="16780" y="-66"/>
                    <a:pt x="13963" y="274"/>
                    <a:pt x="13714" y="383"/>
                  </a:cubicBezTo>
                  <a:cubicBezTo>
                    <a:pt x="13768" y="359"/>
                    <a:pt x="13968" y="567"/>
                    <a:pt x="14046" y="575"/>
                  </a:cubicBezTo>
                  <a:cubicBezTo>
                    <a:pt x="14043" y="577"/>
                    <a:pt x="14036" y="582"/>
                    <a:pt x="14032" y="585"/>
                  </a:cubicBezTo>
                  <a:cubicBezTo>
                    <a:pt x="14084" y="583"/>
                    <a:pt x="14144" y="588"/>
                    <a:pt x="14191" y="615"/>
                  </a:cubicBezTo>
                  <a:cubicBezTo>
                    <a:pt x="14055" y="618"/>
                    <a:pt x="13967" y="761"/>
                    <a:pt x="13851" y="771"/>
                  </a:cubicBezTo>
                  <a:cubicBezTo>
                    <a:pt x="13991" y="759"/>
                    <a:pt x="13756" y="604"/>
                    <a:pt x="13742" y="599"/>
                  </a:cubicBezTo>
                  <a:cubicBezTo>
                    <a:pt x="13560" y="535"/>
                    <a:pt x="13514" y="377"/>
                    <a:pt x="13306" y="485"/>
                  </a:cubicBezTo>
                  <a:cubicBezTo>
                    <a:pt x="13258" y="510"/>
                    <a:pt x="12851" y="682"/>
                    <a:pt x="12979" y="817"/>
                  </a:cubicBezTo>
                  <a:cubicBezTo>
                    <a:pt x="13039" y="880"/>
                    <a:pt x="12960" y="797"/>
                    <a:pt x="12979" y="817"/>
                  </a:cubicBezTo>
                  <a:close/>
                  <a:moveTo>
                    <a:pt x="9956" y="1618"/>
                  </a:moveTo>
                  <a:cubicBezTo>
                    <a:pt x="9927" y="1633"/>
                    <a:pt x="9879" y="1633"/>
                    <a:pt x="9868" y="1692"/>
                  </a:cubicBezTo>
                  <a:cubicBezTo>
                    <a:pt x="10060" y="1776"/>
                    <a:pt x="10254" y="1701"/>
                    <a:pt x="10449" y="1719"/>
                  </a:cubicBezTo>
                  <a:cubicBezTo>
                    <a:pt x="10414" y="1846"/>
                    <a:pt x="10163" y="1702"/>
                    <a:pt x="10102" y="1839"/>
                  </a:cubicBezTo>
                  <a:cubicBezTo>
                    <a:pt x="10212" y="2004"/>
                    <a:pt x="11297" y="1629"/>
                    <a:pt x="11264" y="1523"/>
                  </a:cubicBezTo>
                  <a:cubicBezTo>
                    <a:pt x="11241" y="1448"/>
                    <a:pt x="11154" y="1519"/>
                    <a:pt x="11121" y="1520"/>
                  </a:cubicBezTo>
                  <a:cubicBezTo>
                    <a:pt x="11011" y="1524"/>
                    <a:pt x="11109" y="1406"/>
                    <a:pt x="11112" y="1336"/>
                  </a:cubicBezTo>
                  <a:cubicBezTo>
                    <a:pt x="11026" y="1349"/>
                    <a:pt x="10944" y="1421"/>
                    <a:pt x="10859" y="1426"/>
                  </a:cubicBezTo>
                  <a:cubicBezTo>
                    <a:pt x="10881" y="1445"/>
                    <a:pt x="10896" y="1473"/>
                    <a:pt x="10905" y="1509"/>
                  </a:cubicBezTo>
                  <a:cubicBezTo>
                    <a:pt x="10875" y="1530"/>
                    <a:pt x="10842" y="1541"/>
                    <a:pt x="10809" y="1541"/>
                  </a:cubicBezTo>
                  <a:cubicBezTo>
                    <a:pt x="10841" y="1552"/>
                    <a:pt x="10868" y="1578"/>
                    <a:pt x="10889" y="1621"/>
                  </a:cubicBezTo>
                  <a:cubicBezTo>
                    <a:pt x="10849" y="1635"/>
                    <a:pt x="10644" y="1653"/>
                    <a:pt x="10590" y="1617"/>
                  </a:cubicBezTo>
                  <a:cubicBezTo>
                    <a:pt x="10607" y="1602"/>
                    <a:pt x="10622" y="1580"/>
                    <a:pt x="10634" y="1552"/>
                  </a:cubicBezTo>
                  <a:cubicBezTo>
                    <a:pt x="10580" y="1475"/>
                    <a:pt x="10519" y="1438"/>
                    <a:pt x="10450" y="1441"/>
                  </a:cubicBezTo>
                  <a:cubicBezTo>
                    <a:pt x="10531" y="1424"/>
                    <a:pt x="10345" y="1416"/>
                    <a:pt x="10317" y="1424"/>
                  </a:cubicBezTo>
                  <a:cubicBezTo>
                    <a:pt x="10190" y="1463"/>
                    <a:pt x="10078" y="1555"/>
                    <a:pt x="9956" y="1618"/>
                  </a:cubicBezTo>
                  <a:cubicBezTo>
                    <a:pt x="9927" y="1633"/>
                    <a:pt x="9966" y="1613"/>
                    <a:pt x="9956" y="1618"/>
                  </a:cubicBezTo>
                  <a:close/>
                  <a:moveTo>
                    <a:pt x="9929" y="1543"/>
                  </a:moveTo>
                  <a:cubicBezTo>
                    <a:pt x="9974" y="1525"/>
                    <a:pt x="10014" y="1494"/>
                    <a:pt x="10050" y="1451"/>
                  </a:cubicBezTo>
                  <a:cubicBezTo>
                    <a:pt x="10045" y="1424"/>
                    <a:pt x="9794" y="1559"/>
                    <a:pt x="9801" y="1595"/>
                  </a:cubicBezTo>
                  <a:cubicBezTo>
                    <a:pt x="9845" y="1591"/>
                    <a:pt x="9888" y="1574"/>
                    <a:pt x="9929" y="1543"/>
                  </a:cubicBezTo>
                  <a:cubicBezTo>
                    <a:pt x="9998" y="1504"/>
                    <a:pt x="9860" y="1583"/>
                    <a:pt x="9929" y="1543"/>
                  </a:cubicBezTo>
                  <a:close/>
                  <a:moveTo>
                    <a:pt x="8458" y="2722"/>
                  </a:moveTo>
                  <a:cubicBezTo>
                    <a:pt x="8713" y="2649"/>
                    <a:pt x="8960" y="2539"/>
                    <a:pt x="9190" y="2343"/>
                  </a:cubicBezTo>
                  <a:cubicBezTo>
                    <a:pt x="9189" y="2344"/>
                    <a:pt x="9188" y="2345"/>
                    <a:pt x="9187" y="2346"/>
                  </a:cubicBezTo>
                  <a:cubicBezTo>
                    <a:pt x="9193" y="2361"/>
                    <a:pt x="9203" y="2377"/>
                    <a:pt x="9208" y="2394"/>
                  </a:cubicBezTo>
                  <a:cubicBezTo>
                    <a:pt x="9114" y="2398"/>
                    <a:pt x="9036" y="2443"/>
                    <a:pt x="8963" y="2542"/>
                  </a:cubicBezTo>
                  <a:cubicBezTo>
                    <a:pt x="9074" y="2554"/>
                    <a:pt x="9184" y="2585"/>
                    <a:pt x="9297" y="2599"/>
                  </a:cubicBezTo>
                  <a:cubicBezTo>
                    <a:pt x="9255" y="2594"/>
                    <a:pt x="8938" y="2715"/>
                    <a:pt x="8936" y="2706"/>
                  </a:cubicBezTo>
                  <a:cubicBezTo>
                    <a:pt x="8936" y="2741"/>
                    <a:pt x="8942" y="2774"/>
                    <a:pt x="8956" y="2805"/>
                  </a:cubicBezTo>
                  <a:cubicBezTo>
                    <a:pt x="9103" y="2745"/>
                    <a:pt x="9448" y="2691"/>
                    <a:pt x="9582" y="2849"/>
                  </a:cubicBezTo>
                  <a:cubicBezTo>
                    <a:pt x="9551" y="2913"/>
                    <a:pt x="8856" y="2882"/>
                    <a:pt x="8862" y="2949"/>
                  </a:cubicBezTo>
                  <a:cubicBezTo>
                    <a:pt x="8874" y="3177"/>
                    <a:pt x="9180" y="3102"/>
                    <a:pt x="9149" y="3199"/>
                  </a:cubicBezTo>
                  <a:cubicBezTo>
                    <a:pt x="9065" y="3472"/>
                    <a:pt x="9738" y="3231"/>
                    <a:pt x="9834" y="3203"/>
                  </a:cubicBezTo>
                  <a:cubicBezTo>
                    <a:pt x="9865" y="3194"/>
                    <a:pt x="10026" y="3043"/>
                    <a:pt x="10058" y="3095"/>
                  </a:cubicBezTo>
                  <a:cubicBezTo>
                    <a:pt x="10131" y="3210"/>
                    <a:pt x="10234" y="3208"/>
                    <a:pt x="10328" y="3224"/>
                  </a:cubicBezTo>
                  <a:cubicBezTo>
                    <a:pt x="10400" y="3254"/>
                    <a:pt x="10469" y="3241"/>
                    <a:pt x="10535" y="3183"/>
                  </a:cubicBezTo>
                  <a:cubicBezTo>
                    <a:pt x="10533" y="3091"/>
                    <a:pt x="10553" y="3026"/>
                    <a:pt x="10596" y="2990"/>
                  </a:cubicBezTo>
                  <a:cubicBezTo>
                    <a:pt x="10666" y="2990"/>
                    <a:pt x="10750" y="3100"/>
                    <a:pt x="10786" y="2926"/>
                  </a:cubicBezTo>
                  <a:cubicBezTo>
                    <a:pt x="10764" y="2916"/>
                    <a:pt x="10516" y="2683"/>
                    <a:pt x="10523" y="2679"/>
                  </a:cubicBezTo>
                  <a:cubicBezTo>
                    <a:pt x="10641" y="2630"/>
                    <a:pt x="10784" y="2190"/>
                    <a:pt x="10609" y="2151"/>
                  </a:cubicBezTo>
                  <a:cubicBezTo>
                    <a:pt x="10498" y="2126"/>
                    <a:pt x="10454" y="2148"/>
                    <a:pt x="10396" y="2332"/>
                  </a:cubicBezTo>
                  <a:cubicBezTo>
                    <a:pt x="10338" y="2519"/>
                    <a:pt x="10278" y="2435"/>
                    <a:pt x="10222" y="2522"/>
                  </a:cubicBezTo>
                  <a:cubicBezTo>
                    <a:pt x="10476" y="2095"/>
                    <a:pt x="10069" y="2345"/>
                    <a:pt x="10009" y="2333"/>
                  </a:cubicBezTo>
                  <a:cubicBezTo>
                    <a:pt x="10021" y="2307"/>
                    <a:pt x="10032" y="2281"/>
                    <a:pt x="10044" y="2255"/>
                  </a:cubicBezTo>
                  <a:cubicBezTo>
                    <a:pt x="10057" y="2163"/>
                    <a:pt x="9691" y="2285"/>
                    <a:pt x="9691" y="2285"/>
                  </a:cubicBezTo>
                  <a:cubicBezTo>
                    <a:pt x="9712" y="2219"/>
                    <a:pt x="9831" y="2217"/>
                    <a:pt x="9823" y="2128"/>
                  </a:cubicBezTo>
                  <a:cubicBezTo>
                    <a:pt x="9715" y="2115"/>
                    <a:pt x="9720" y="1894"/>
                    <a:pt x="9581" y="1939"/>
                  </a:cubicBezTo>
                  <a:cubicBezTo>
                    <a:pt x="9442" y="1983"/>
                    <a:pt x="9346" y="1886"/>
                    <a:pt x="9211" y="1897"/>
                  </a:cubicBezTo>
                  <a:cubicBezTo>
                    <a:pt x="9072" y="1909"/>
                    <a:pt x="8936" y="1863"/>
                    <a:pt x="8874" y="2049"/>
                  </a:cubicBezTo>
                  <a:cubicBezTo>
                    <a:pt x="8829" y="2186"/>
                    <a:pt x="8709" y="2205"/>
                    <a:pt x="8630" y="2247"/>
                  </a:cubicBezTo>
                  <a:cubicBezTo>
                    <a:pt x="8639" y="2268"/>
                    <a:pt x="8634" y="2283"/>
                    <a:pt x="8637" y="2305"/>
                  </a:cubicBezTo>
                  <a:cubicBezTo>
                    <a:pt x="8541" y="2315"/>
                    <a:pt x="8399" y="2404"/>
                    <a:pt x="8326" y="2501"/>
                  </a:cubicBezTo>
                  <a:cubicBezTo>
                    <a:pt x="8414" y="2519"/>
                    <a:pt x="8476" y="2553"/>
                    <a:pt x="8458" y="2722"/>
                  </a:cubicBezTo>
                  <a:cubicBezTo>
                    <a:pt x="8561" y="2693"/>
                    <a:pt x="8476" y="2553"/>
                    <a:pt x="8458" y="2722"/>
                  </a:cubicBezTo>
                  <a:close/>
                  <a:moveTo>
                    <a:pt x="10788" y="2920"/>
                  </a:moveTo>
                  <a:cubicBezTo>
                    <a:pt x="10788" y="2922"/>
                    <a:pt x="10787" y="2924"/>
                    <a:pt x="10786" y="2926"/>
                  </a:cubicBezTo>
                  <a:cubicBezTo>
                    <a:pt x="10787" y="2926"/>
                    <a:pt x="10788" y="2927"/>
                    <a:pt x="10788" y="2927"/>
                  </a:cubicBezTo>
                  <a:lnTo>
                    <a:pt x="10788" y="2920"/>
                  </a:lnTo>
                  <a:cubicBezTo>
                    <a:pt x="10788" y="2922"/>
                    <a:pt x="10788" y="2920"/>
                    <a:pt x="10788" y="2920"/>
                  </a:cubicBezTo>
                  <a:close/>
                  <a:moveTo>
                    <a:pt x="14845" y="3703"/>
                  </a:moveTo>
                  <a:cubicBezTo>
                    <a:pt x="14830" y="3644"/>
                    <a:pt x="14818" y="3583"/>
                    <a:pt x="14809" y="3521"/>
                  </a:cubicBezTo>
                  <a:cubicBezTo>
                    <a:pt x="14759" y="3396"/>
                    <a:pt x="14636" y="3491"/>
                    <a:pt x="14569" y="3423"/>
                  </a:cubicBezTo>
                  <a:cubicBezTo>
                    <a:pt x="14417" y="3268"/>
                    <a:pt x="14634" y="3177"/>
                    <a:pt x="14687" y="3172"/>
                  </a:cubicBezTo>
                  <a:cubicBezTo>
                    <a:pt x="14685" y="3065"/>
                    <a:pt x="14562" y="3082"/>
                    <a:pt x="14562" y="3077"/>
                  </a:cubicBezTo>
                  <a:cubicBezTo>
                    <a:pt x="14566" y="2987"/>
                    <a:pt x="14661" y="3020"/>
                    <a:pt x="14691" y="3017"/>
                  </a:cubicBezTo>
                  <a:cubicBezTo>
                    <a:pt x="14715" y="2752"/>
                    <a:pt x="14458" y="2797"/>
                    <a:pt x="14398" y="2674"/>
                  </a:cubicBezTo>
                  <a:cubicBezTo>
                    <a:pt x="14297" y="2466"/>
                    <a:pt x="14274" y="2638"/>
                    <a:pt x="14138" y="2603"/>
                  </a:cubicBezTo>
                  <a:cubicBezTo>
                    <a:pt x="14105" y="2594"/>
                    <a:pt x="14091" y="2278"/>
                    <a:pt x="13930" y="2278"/>
                  </a:cubicBezTo>
                  <a:cubicBezTo>
                    <a:pt x="14160" y="2286"/>
                    <a:pt x="13539" y="1693"/>
                    <a:pt x="13605" y="2213"/>
                  </a:cubicBezTo>
                  <a:cubicBezTo>
                    <a:pt x="13613" y="2280"/>
                    <a:pt x="13730" y="2294"/>
                    <a:pt x="13757" y="2284"/>
                  </a:cubicBezTo>
                  <a:cubicBezTo>
                    <a:pt x="13706" y="2303"/>
                    <a:pt x="13443" y="2317"/>
                    <a:pt x="13420" y="2417"/>
                  </a:cubicBezTo>
                  <a:cubicBezTo>
                    <a:pt x="13454" y="2272"/>
                    <a:pt x="13709" y="1960"/>
                    <a:pt x="13401" y="2025"/>
                  </a:cubicBezTo>
                  <a:cubicBezTo>
                    <a:pt x="13347" y="2036"/>
                    <a:pt x="12807" y="2150"/>
                    <a:pt x="12973" y="2372"/>
                  </a:cubicBezTo>
                  <a:cubicBezTo>
                    <a:pt x="12938" y="2360"/>
                    <a:pt x="12807" y="2406"/>
                    <a:pt x="12832" y="2524"/>
                  </a:cubicBezTo>
                  <a:cubicBezTo>
                    <a:pt x="12710" y="2551"/>
                    <a:pt x="12996" y="2011"/>
                    <a:pt x="13152" y="2009"/>
                  </a:cubicBezTo>
                  <a:cubicBezTo>
                    <a:pt x="12916" y="2012"/>
                    <a:pt x="12718" y="2051"/>
                    <a:pt x="12507" y="2247"/>
                  </a:cubicBezTo>
                  <a:cubicBezTo>
                    <a:pt x="12356" y="2388"/>
                    <a:pt x="12233" y="2628"/>
                    <a:pt x="12496" y="2640"/>
                  </a:cubicBezTo>
                  <a:cubicBezTo>
                    <a:pt x="12501" y="2651"/>
                    <a:pt x="12507" y="2672"/>
                    <a:pt x="12508" y="2684"/>
                  </a:cubicBezTo>
                  <a:cubicBezTo>
                    <a:pt x="12039" y="2720"/>
                    <a:pt x="12531" y="2917"/>
                    <a:pt x="12735" y="2949"/>
                  </a:cubicBezTo>
                  <a:cubicBezTo>
                    <a:pt x="12874" y="2971"/>
                    <a:pt x="13393" y="3167"/>
                    <a:pt x="13399" y="2806"/>
                  </a:cubicBezTo>
                  <a:cubicBezTo>
                    <a:pt x="13466" y="2814"/>
                    <a:pt x="13468" y="2945"/>
                    <a:pt x="13483" y="3002"/>
                  </a:cubicBezTo>
                  <a:cubicBezTo>
                    <a:pt x="13510" y="2983"/>
                    <a:pt x="13523" y="2978"/>
                    <a:pt x="13552" y="3004"/>
                  </a:cubicBezTo>
                  <a:cubicBezTo>
                    <a:pt x="13544" y="3015"/>
                    <a:pt x="13540" y="3024"/>
                    <a:pt x="13526" y="3022"/>
                  </a:cubicBezTo>
                  <a:cubicBezTo>
                    <a:pt x="13583" y="3103"/>
                    <a:pt x="13975" y="3558"/>
                    <a:pt x="13787" y="3676"/>
                  </a:cubicBezTo>
                  <a:cubicBezTo>
                    <a:pt x="13689" y="3737"/>
                    <a:pt x="13620" y="3857"/>
                    <a:pt x="13513" y="3899"/>
                  </a:cubicBezTo>
                  <a:cubicBezTo>
                    <a:pt x="13386" y="3949"/>
                    <a:pt x="13559" y="4129"/>
                    <a:pt x="13451" y="4130"/>
                  </a:cubicBezTo>
                  <a:cubicBezTo>
                    <a:pt x="13251" y="4132"/>
                    <a:pt x="13070" y="4129"/>
                    <a:pt x="12906" y="4244"/>
                  </a:cubicBezTo>
                  <a:cubicBezTo>
                    <a:pt x="12617" y="4449"/>
                    <a:pt x="13323" y="4431"/>
                    <a:pt x="13292" y="4325"/>
                  </a:cubicBezTo>
                  <a:cubicBezTo>
                    <a:pt x="13296" y="4354"/>
                    <a:pt x="13301" y="4384"/>
                    <a:pt x="13305" y="4414"/>
                  </a:cubicBezTo>
                  <a:cubicBezTo>
                    <a:pt x="13334" y="4386"/>
                    <a:pt x="13513" y="4535"/>
                    <a:pt x="13543" y="4612"/>
                  </a:cubicBezTo>
                  <a:cubicBezTo>
                    <a:pt x="13561" y="4658"/>
                    <a:pt x="13446" y="4615"/>
                    <a:pt x="13484" y="4762"/>
                  </a:cubicBezTo>
                  <a:cubicBezTo>
                    <a:pt x="13504" y="4844"/>
                    <a:pt x="13682" y="4932"/>
                    <a:pt x="13705" y="4822"/>
                  </a:cubicBezTo>
                  <a:cubicBezTo>
                    <a:pt x="13671" y="4983"/>
                    <a:pt x="13904" y="5050"/>
                    <a:pt x="13968" y="5073"/>
                  </a:cubicBezTo>
                  <a:cubicBezTo>
                    <a:pt x="14189" y="5151"/>
                    <a:pt x="13892" y="4680"/>
                    <a:pt x="13879" y="4622"/>
                  </a:cubicBezTo>
                  <a:cubicBezTo>
                    <a:pt x="14050" y="4744"/>
                    <a:pt x="14339" y="5017"/>
                    <a:pt x="14391" y="4535"/>
                  </a:cubicBezTo>
                  <a:cubicBezTo>
                    <a:pt x="14398" y="4469"/>
                    <a:pt x="14359" y="4290"/>
                    <a:pt x="14325" y="4275"/>
                  </a:cubicBezTo>
                  <a:cubicBezTo>
                    <a:pt x="14117" y="4185"/>
                    <a:pt x="14320" y="4031"/>
                    <a:pt x="14265" y="3892"/>
                  </a:cubicBezTo>
                  <a:cubicBezTo>
                    <a:pt x="14331" y="3906"/>
                    <a:pt x="14429" y="3807"/>
                    <a:pt x="14451" y="3995"/>
                  </a:cubicBezTo>
                  <a:cubicBezTo>
                    <a:pt x="14473" y="3993"/>
                    <a:pt x="14497" y="3999"/>
                    <a:pt x="14519" y="4006"/>
                  </a:cubicBezTo>
                  <a:cubicBezTo>
                    <a:pt x="14394" y="4217"/>
                    <a:pt x="14802" y="4398"/>
                    <a:pt x="14726" y="4048"/>
                  </a:cubicBezTo>
                  <a:cubicBezTo>
                    <a:pt x="14755" y="4180"/>
                    <a:pt x="14950" y="3962"/>
                    <a:pt x="14989" y="3922"/>
                  </a:cubicBezTo>
                  <a:cubicBezTo>
                    <a:pt x="15173" y="3728"/>
                    <a:pt x="14884" y="3767"/>
                    <a:pt x="14845" y="3703"/>
                  </a:cubicBezTo>
                  <a:cubicBezTo>
                    <a:pt x="14822" y="3666"/>
                    <a:pt x="14895" y="3785"/>
                    <a:pt x="14845" y="3703"/>
                  </a:cubicBezTo>
                  <a:close/>
                  <a:moveTo>
                    <a:pt x="14709" y="9160"/>
                  </a:moveTo>
                  <a:cubicBezTo>
                    <a:pt x="14617" y="9033"/>
                    <a:pt x="14757" y="8993"/>
                    <a:pt x="14735" y="8951"/>
                  </a:cubicBezTo>
                  <a:cubicBezTo>
                    <a:pt x="14705" y="8936"/>
                    <a:pt x="14678" y="8912"/>
                    <a:pt x="14654" y="8877"/>
                  </a:cubicBezTo>
                  <a:cubicBezTo>
                    <a:pt x="14645" y="8834"/>
                    <a:pt x="14712" y="8712"/>
                    <a:pt x="14720" y="8737"/>
                  </a:cubicBezTo>
                  <a:cubicBezTo>
                    <a:pt x="14673" y="8602"/>
                    <a:pt x="14427" y="8759"/>
                    <a:pt x="14423" y="8631"/>
                  </a:cubicBezTo>
                  <a:cubicBezTo>
                    <a:pt x="14420" y="8551"/>
                    <a:pt x="14494" y="8592"/>
                    <a:pt x="14491" y="8520"/>
                  </a:cubicBezTo>
                  <a:cubicBezTo>
                    <a:pt x="14489" y="8427"/>
                    <a:pt x="14265" y="8564"/>
                    <a:pt x="14263" y="8596"/>
                  </a:cubicBezTo>
                  <a:cubicBezTo>
                    <a:pt x="14276" y="8366"/>
                    <a:pt x="14607" y="8284"/>
                    <a:pt x="14588" y="8067"/>
                  </a:cubicBezTo>
                  <a:cubicBezTo>
                    <a:pt x="14565" y="8063"/>
                    <a:pt x="14543" y="8064"/>
                    <a:pt x="14521" y="8070"/>
                  </a:cubicBezTo>
                  <a:cubicBezTo>
                    <a:pt x="14776" y="7847"/>
                    <a:pt x="14659" y="7551"/>
                    <a:pt x="14538" y="7316"/>
                  </a:cubicBezTo>
                  <a:cubicBezTo>
                    <a:pt x="14743" y="7252"/>
                    <a:pt x="14251" y="6972"/>
                    <a:pt x="14256" y="6975"/>
                  </a:cubicBezTo>
                  <a:cubicBezTo>
                    <a:pt x="14276" y="6839"/>
                    <a:pt x="14185" y="6792"/>
                    <a:pt x="14146" y="6708"/>
                  </a:cubicBezTo>
                  <a:cubicBezTo>
                    <a:pt x="14293" y="6548"/>
                    <a:pt x="14221" y="6508"/>
                    <a:pt x="14189" y="6241"/>
                  </a:cubicBezTo>
                  <a:cubicBezTo>
                    <a:pt x="14155" y="6035"/>
                    <a:pt x="14161" y="5747"/>
                    <a:pt x="14078" y="5572"/>
                  </a:cubicBezTo>
                  <a:cubicBezTo>
                    <a:pt x="14009" y="5430"/>
                    <a:pt x="13720" y="5958"/>
                    <a:pt x="13655" y="6014"/>
                  </a:cubicBezTo>
                  <a:cubicBezTo>
                    <a:pt x="13467" y="6177"/>
                    <a:pt x="13538" y="5901"/>
                    <a:pt x="13365" y="5914"/>
                  </a:cubicBezTo>
                  <a:cubicBezTo>
                    <a:pt x="13393" y="5777"/>
                    <a:pt x="13582" y="5311"/>
                    <a:pt x="13382" y="5311"/>
                  </a:cubicBezTo>
                  <a:cubicBezTo>
                    <a:pt x="13337" y="5205"/>
                    <a:pt x="13181" y="4950"/>
                    <a:pt x="13074" y="4950"/>
                  </a:cubicBezTo>
                  <a:cubicBezTo>
                    <a:pt x="12932" y="4950"/>
                    <a:pt x="12559" y="4824"/>
                    <a:pt x="12498" y="5066"/>
                  </a:cubicBezTo>
                  <a:cubicBezTo>
                    <a:pt x="12436" y="5312"/>
                    <a:pt x="12366" y="5348"/>
                    <a:pt x="12232" y="5505"/>
                  </a:cubicBezTo>
                  <a:cubicBezTo>
                    <a:pt x="12278" y="5508"/>
                    <a:pt x="12342" y="5589"/>
                    <a:pt x="12376" y="5589"/>
                  </a:cubicBezTo>
                  <a:cubicBezTo>
                    <a:pt x="12386" y="5589"/>
                    <a:pt x="12082" y="5973"/>
                    <a:pt x="12079" y="5992"/>
                  </a:cubicBezTo>
                  <a:cubicBezTo>
                    <a:pt x="12065" y="6088"/>
                    <a:pt x="12148" y="6179"/>
                    <a:pt x="12170" y="6244"/>
                  </a:cubicBezTo>
                  <a:cubicBezTo>
                    <a:pt x="12230" y="6420"/>
                    <a:pt x="12126" y="6638"/>
                    <a:pt x="12052" y="6744"/>
                  </a:cubicBezTo>
                  <a:cubicBezTo>
                    <a:pt x="11913" y="6941"/>
                    <a:pt x="11636" y="6905"/>
                    <a:pt x="11529" y="7118"/>
                  </a:cubicBezTo>
                  <a:cubicBezTo>
                    <a:pt x="11488" y="7201"/>
                    <a:pt x="11474" y="7527"/>
                    <a:pt x="11462" y="7635"/>
                  </a:cubicBezTo>
                  <a:cubicBezTo>
                    <a:pt x="11441" y="7818"/>
                    <a:pt x="11395" y="7837"/>
                    <a:pt x="11343" y="7990"/>
                  </a:cubicBezTo>
                  <a:cubicBezTo>
                    <a:pt x="11289" y="7895"/>
                    <a:pt x="11238" y="8061"/>
                    <a:pt x="11184" y="8067"/>
                  </a:cubicBezTo>
                  <a:cubicBezTo>
                    <a:pt x="11057" y="8067"/>
                    <a:pt x="11066" y="7164"/>
                    <a:pt x="11251" y="7164"/>
                  </a:cubicBezTo>
                  <a:lnTo>
                    <a:pt x="11266" y="7164"/>
                  </a:lnTo>
                  <a:lnTo>
                    <a:pt x="11283" y="7016"/>
                  </a:lnTo>
                  <a:cubicBezTo>
                    <a:pt x="11094" y="6863"/>
                    <a:pt x="10853" y="6979"/>
                    <a:pt x="10681" y="6719"/>
                  </a:cubicBezTo>
                  <a:cubicBezTo>
                    <a:pt x="10511" y="6465"/>
                    <a:pt x="10435" y="6343"/>
                    <a:pt x="10189" y="6421"/>
                  </a:cubicBezTo>
                  <a:lnTo>
                    <a:pt x="10260" y="5959"/>
                  </a:lnTo>
                  <a:lnTo>
                    <a:pt x="10095" y="5959"/>
                  </a:lnTo>
                  <a:cubicBezTo>
                    <a:pt x="10151" y="5660"/>
                    <a:pt x="10333" y="5500"/>
                    <a:pt x="10477" y="5337"/>
                  </a:cubicBezTo>
                  <a:cubicBezTo>
                    <a:pt x="10523" y="5292"/>
                    <a:pt x="10894" y="4998"/>
                    <a:pt x="10896" y="4941"/>
                  </a:cubicBezTo>
                  <a:cubicBezTo>
                    <a:pt x="10959" y="4928"/>
                    <a:pt x="11163" y="4901"/>
                    <a:pt x="11122" y="4713"/>
                  </a:cubicBezTo>
                  <a:cubicBezTo>
                    <a:pt x="11227" y="4726"/>
                    <a:pt x="11873" y="4466"/>
                    <a:pt x="11831" y="4221"/>
                  </a:cubicBezTo>
                  <a:cubicBezTo>
                    <a:pt x="11864" y="4202"/>
                    <a:pt x="11899" y="4192"/>
                    <a:pt x="11931" y="4166"/>
                  </a:cubicBezTo>
                  <a:cubicBezTo>
                    <a:pt x="11885" y="4242"/>
                    <a:pt x="11632" y="4531"/>
                    <a:pt x="11610" y="4604"/>
                  </a:cubicBezTo>
                  <a:cubicBezTo>
                    <a:pt x="11666" y="4619"/>
                    <a:pt x="11731" y="4582"/>
                    <a:pt x="11790" y="4586"/>
                  </a:cubicBezTo>
                  <a:cubicBezTo>
                    <a:pt x="11799" y="4643"/>
                    <a:pt x="11765" y="4669"/>
                    <a:pt x="11764" y="4719"/>
                  </a:cubicBezTo>
                  <a:cubicBezTo>
                    <a:pt x="11882" y="4755"/>
                    <a:pt x="12100" y="4427"/>
                    <a:pt x="12194" y="4524"/>
                  </a:cubicBezTo>
                  <a:cubicBezTo>
                    <a:pt x="12189" y="4519"/>
                    <a:pt x="12517" y="4797"/>
                    <a:pt x="12468" y="4545"/>
                  </a:cubicBezTo>
                  <a:cubicBezTo>
                    <a:pt x="12458" y="4494"/>
                    <a:pt x="12362" y="4471"/>
                    <a:pt x="12346" y="4511"/>
                  </a:cubicBezTo>
                  <a:cubicBezTo>
                    <a:pt x="12443" y="4268"/>
                    <a:pt x="12176" y="4299"/>
                    <a:pt x="12160" y="4129"/>
                  </a:cubicBezTo>
                  <a:cubicBezTo>
                    <a:pt x="12135" y="4142"/>
                    <a:pt x="12110" y="4155"/>
                    <a:pt x="12086" y="4168"/>
                  </a:cubicBezTo>
                  <a:cubicBezTo>
                    <a:pt x="12088" y="4122"/>
                    <a:pt x="12095" y="4077"/>
                    <a:pt x="12108" y="4035"/>
                  </a:cubicBezTo>
                  <a:cubicBezTo>
                    <a:pt x="12091" y="4025"/>
                    <a:pt x="12073" y="4026"/>
                    <a:pt x="12055" y="4033"/>
                  </a:cubicBezTo>
                  <a:cubicBezTo>
                    <a:pt x="12064" y="4008"/>
                    <a:pt x="12065" y="3982"/>
                    <a:pt x="12058" y="3954"/>
                  </a:cubicBezTo>
                  <a:cubicBezTo>
                    <a:pt x="12123" y="3937"/>
                    <a:pt x="12112" y="4012"/>
                    <a:pt x="12172" y="4034"/>
                  </a:cubicBezTo>
                  <a:cubicBezTo>
                    <a:pt x="12209" y="4153"/>
                    <a:pt x="12359" y="4254"/>
                    <a:pt x="12315" y="4049"/>
                  </a:cubicBezTo>
                  <a:cubicBezTo>
                    <a:pt x="12331" y="4043"/>
                    <a:pt x="12343" y="4028"/>
                    <a:pt x="12350" y="4004"/>
                  </a:cubicBezTo>
                  <a:cubicBezTo>
                    <a:pt x="12448" y="4054"/>
                    <a:pt x="12868" y="3767"/>
                    <a:pt x="12772" y="3542"/>
                  </a:cubicBezTo>
                  <a:lnTo>
                    <a:pt x="12798" y="3528"/>
                  </a:lnTo>
                  <a:cubicBezTo>
                    <a:pt x="12795" y="3501"/>
                    <a:pt x="12790" y="3469"/>
                    <a:pt x="12782" y="3445"/>
                  </a:cubicBezTo>
                  <a:cubicBezTo>
                    <a:pt x="12837" y="3455"/>
                    <a:pt x="12967" y="3438"/>
                    <a:pt x="12958" y="3307"/>
                  </a:cubicBezTo>
                  <a:cubicBezTo>
                    <a:pt x="12957" y="3286"/>
                    <a:pt x="12912" y="3085"/>
                    <a:pt x="12912" y="3127"/>
                  </a:cubicBezTo>
                  <a:cubicBezTo>
                    <a:pt x="12847" y="2986"/>
                    <a:pt x="12622" y="2945"/>
                    <a:pt x="12525" y="3031"/>
                  </a:cubicBezTo>
                  <a:cubicBezTo>
                    <a:pt x="12489" y="3062"/>
                    <a:pt x="12429" y="3255"/>
                    <a:pt x="12447" y="3255"/>
                  </a:cubicBezTo>
                  <a:cubicBezTo>
                    <a:pt x="12403" y="3310"/>
                    <a:pt x="12326" y="3392"/>
                    <a:pt x="12276" y="3456"/>
                  </a:cubicBezTo>
                  <a:cubicBezTo>
                    <a:pt x="12218" y="3448"/>
                    <a:pt x="12089" y="3491"/>
                    <a:pt x="12104" y="3620"/>
                  </a:cubicBezTo>
                  <a:cubicBezTo>
                    <a:pt x="11972" y="3754"/>
                    <a:pt x="12055" y="3511"/>
                    <a:pt x="12053" y="3550"/>
                  </a:cubicBezTo>
                  <a:cubicBezTo>
                    <a:pt x="12194" y="3550"/>
                    <a:pt x="12175" y="2901"/>
                    <a:pt x="11880" y="3290"/>
                  </a:cubicBezTo>
                  <a:cubicBezTo>
                    <a:pt x="11885" y="3266"/>
                    <a:pt x="11886" y="3242"/>
                    <a:pt x="11883" y="3218"/>
                  </a:cubicBezTo>
                  <a:cubicBezTo>
                    <a:pt x="11937" y="3192"/>
                    <a:pt x="11962" y="3160"/>
                    <a:pt x="11962" y="3116"/>
                  </a:cubicBezTo>
                  <a:cubicBezTo>
                    <a:pt x="11960" y="3072"/>
                    <a:pt x="11940" y="3025"/>
                    <a:pt x="11890" y="3023"/>
                  </a:cubicBezTo>
                  <a:cubicBezTo>
                    <a:pt x="11973" y="2946"/>
                    <a:pt x="11928" y="2887"/>
                    <a:pt x="11897" y="2792"/>
                  </a:cubicBezTo>
                  <a:cubicBezTo>
                    <a:pt x="11923" y="2686"/>
                    <a:pt x="11966" y="2648"/>
                    <a:pt x="11896" y="2538"/>
                  </a:cubicBezTo>
                  <a:cubicBezTo>
                    <a:pt x="12155" y="2423"/>
                    <a:pt x="12414" y="2194"/>
                    <a:pt x="12683" y="2064"/>
                  </a:cubicBezTo>
                  <a:cubicBezTo>
                    <a:pt x="12497" y="1923"/>
                    <a:pt x="12275" y="1832"/>
                    <a:pt x="12074" y="1942"/>
                  </a:cubicBezTo>
                  <a:cubicBezTo>
                    <a:pt x="11870" y="2053"/>
                    <a:pt x="11809" y="2410"/>
                    <a:pt x="11617" y="2516"/>
                  </a:cubicBezTo>
                  <a:cubicBezTo>
                    <a:pt x="11637" y="2485"/>
                    <a:pt x="11711" y="2388"/>
                    <a:pt x="11713" y="2336"/>
                  </a:cubicBezTo>
                  <a:cubicBezTo>
                    <a:pt x="11702" y="2340"/>
                    <a:pt x="11686" y="2329"/>
                    <a:pt x="11677" y="2329"/>
                  </a:cubicBezTo>
                  <a:cubicBezTo>
                    <a:pt x="11686" y="2307"/>
                    <a:pt x="11682" y="2293"/>
                    <a:pt x="11685" y="2269"/>
                  </a:cubicBezTo>
                  <a:cubicBezTo>
                    <a:pt x="11662" y="2273"/>
                    <a:pt x="11644" y="2265"/>
                    <a:pt x="11630" y="2243"/>
                  </a:cubicBezTo>
                  <a:cubicBezTo>
                    <a:pt x="11658" y="2212"/>
                    <a:pt x="11851" y="2141"/>
                    <a:pt x="11835" y="2053"/>
                  </a:cubicBezTo>
                  <a:cubicBezTo>
                    <a:pt x="11814" y="1936"/>
                    <a:pt x="11510" y="2066"/>
                    <a:pt x="11468" y="2073"/>
                  </a:cubicBezTo>
                  <a:cubicBezTo>
                    <a:pt x="11212" y="2115"/>
                    <a:pt x="11441" y="2211"/>
                    <a:pt x="11298" y="2321"/>
                  </a:cubicBezTo>
                  <a:cubicBezTo>
                    <a:pt x="11252" y="2357"/>
                    <a:pt x="11067" y="2097"/>
                    <a:pt x="11074" y="2352"/>
                  </a:cubicBezTo>
                  <a:cubicBezTo>
                    <a:pt x="11077" y="2447"/>
                    <a:pt x="11215" y="2513"/>
                    <a:pt x="11244" y="2664"/>
                  </a:cubicBezTo>
                  <a:cubicBezTo>
                    <a:pt x="11346" y="2689"/>
                    <a:pt x="11433" y="2586"/>
                    <a:pt x="11533" y="2565"/>
                  </a:cubicBezTo>
                  <a:cubicBezTo>
                    <a:pt x="11355" y="2678"/>
                    <a:pt x="11253" y="2955"/>
                    <a:pt x="11404" y="3165"/>
                  </a:cubicBezTo>
                  <a:cubicBezTo>
                    <a:pt x="11351" y="3210"/>
                    <a:pt x="11314" y="3245"/>
                    <a:pt x="11310" y="3351"/>
                  </a:cubicBezTo>
                  <a:lnTo>
                    <a:pt x="11336" y="3364"/>
                  </a:lnTo>
                  <a:cubicBezTo>
                    <a:pt x="11179" y="3430"/>
                    <a:pt x="11147" y="3493"/>
                    <a:pt x="11033" y="3630"/>
                  </a:cubicBezTo>
                  <a:cubicBezTo>
                    <a:pt x="11033" y="3630"/>
                    <a:pt x="11033" y="3630"/>
                    <a:pt x="11033" y="3630"/>
                  </a:cubicBezTo>
                  <a:cubicBezTo>
                    <a:pt x="11061" y="3545"/>
                    <a:pt x="11117" y="3452"/>
                    <a:pt x="11050" y="3363"/>
                  </a:cubicBezTo>
                  <a:cubicBezTo>
                    <a:pt x="11125" y="3368"/>
                    <a:pt x="11195" y="3337"/>
                    <a:pt x="11259" y="3272"/>
                  </a:cubicBezTo>
                  <a:cubicBezTo>
                    <a:pt x="11272" y="3258"/>
                    <a:pt x="11117" y="3018"/>
                    <a:pt x="11091" y="3018"/>
                  </a:cubicBezTo>
                  <a:cubicBezTo>
                    <a:pt x="11053" y="3018"/>
                    <a:pt x="10830" y="3190"/>
                    <a:pt x="10806" y="3256"/>
                  </a:cubicBezTo>
                  <a:cubicBezTo>
                    <a:pt x="10845" y="3272"/>
                    <a:pt x="10884" y="3290"/>
                    <a:pt x="10923" y="3309"/>
                  </a:cubicBezTo>
                  <a:cubicBezTo>
                    <a:pt x="10787" y="3310"/>
                    <a:pt x="10724" y="3477"/>
                    <a:pt x="10581" y="3471"/>
                  </a:cubicBezTo>
                  <a:cubicBezTo>
                    <a:pt x="10453" y="3498"/>
                    <a:pt x="10173" y="3554"/>
                    <a:pt x="10078" y="3374"/>
                  </a:cubicBezTo>
                  <a:cubicBezTo>
                    <a:pt x="10185" y="3130"/>
                    <a:pt x="9473" y="3169"/>
                    <a:pt x="9617" y="3516"/>
                  </a:cubicBezTo>
                  <a:cubicBezTo>
                    <a:pt x="9529" y="3631"/>
                    <a:pt x="9460" y="3480"/>
                    <a:pt x="9368" y="3462"/>
                  </a:cubicBezTo>
                  <a:cubicBezTo>
                    <a:pt x="9213" y="3481"/>
                    <a:pt x="9060" y="3554"/>
                    <a:pt x="8904" y="3532"/>
                  </a:cubicBezTo>
                  <a:cubicBezTo>
                    <a:pt x="9137" y="3401"/>
                    <a:pt x="9054" y="3181"/>
                    <a:pt x="8833" y="3214"/>
                  </a:cubicBezTo>
                  <a:cubicBezTo>
                    <a:pt x="8716" y="3230"/>
                    <a:pt x="8605" y="3153"/>
                    <a:pt x="8498" y="3083"/>
                  </a:cubicBezTo>
                  <a:cubicBezTo>
                    <a:pt x="8301" y="2955"/>
                    <a:pt x="8276" y="3049"/>
                    <a:pt x="8098" y="3063"/>
                  </a:cubicBezTo>
                  <a:cubicBezTo>
                    <a:pt x="8243" y="2744"/>
                    <a:pt x="7844" y="3070"/>
                    <a:pt x="7824" y="3072"/>
                  </a:cubicBezTo>
                  <a:cubicBezTo>
                    <a:pt x="7802" y="3026"/>
                    <a:pt x="7857" y="2925"/>
                    <a:pt x="7822" y="2862"/>
                  </a:cubicBezTo>
                  <a:cubicBezTo>
                    <a:pt x="7765" y="2758"/>
                    <a:pt x="7615" y="2889"/>
                    <a:pt x="7553" y="2920"/>
                  </a:cubicBezTo>
                  <a:cubicBezTo>
                    <a:pt x="7482" y="2703"/>
                    <a:pt x="7200" y="3025"/>
                    <a:pt x="7120" y="3025"/>
                  </a:cubicBezTo>
                  <a:cubicBezTo>
                    <a:pt x="7038" y="3025"/>
                    <a:pt x="6962" y="3004"/>
                    <a:pt x="6879" y="3011"/>
                  </a:cubicBezTo>
                  <a:cubicBezTo>
                    <a:pt x="6761" y="3020"/>
                    <a:pt x="6643" y="3147"/>
                    <a:pt x="6540" y="3158"/>
                  </a:cubicBezTo>
                  <a:cubicBezTo>
                    <a:pt x="6435" y="3288"/>
                    <a:pt x="6241" y="2969"/>
                    <a:pt x="6102" y="3002"/>
                  </a:cubicBezTo>
                  <a:cubicBezTo>
                    <a:pt x="5987" y="2699"/>
                    <a:pt x="5301" y="2658"/>
                    <a:pt x="5108" y="2660"/>
                  </a:cubicBezTo>
                  <a:lnTo>
                    <a:pt x="5166" y="2595"/>
                  </a:lnTo>
                  <a:cubicBezTo>
                    <a:pt x="4385" y="2334"/>
                    <a:pt x="3526" y="2801"/>
                    <a:pt x="2781" y="3187"/>
                  </a:cubicBezTo>
                  <a:cubicBezTo>
                    <a:pt x="2790" y="3245"/>
                    <a:pt x="2794" y="3305"/>
                    <a:pt x="2794" y="3364"/>
                  </a:cubicBezTo>
                  <a:cubicBezTo>
                    <a:pt x="2821" y="3360"/>
                    <a:pt x="2846" y="3381"/>
                    <a:pt x="2861" y="3411"/>
                  </a:cubicBezTo>
                  <a:cubicBezTo>
                    <a:pt x="2895" y="3481"/>
                    <a:pt x="2847" y="3560"/>
                    <a:pt x="2808" y="3586"/>
                  </a:cubicBezTo>
                  <a:cubicBezTo>
                    <a:pt x="2807" y="3616"/>
                    <a:pt x="2818" y="3636"/>
                    <a:pt x="2843" y="3646"/>
                  </a:cubicBezTo>
                  <a:cubicBezTo>
                    <a:pt x="2669" y="3610"/>
                    <a:pt x="2511" y="3697"/>
                    <a:pt x="2346" y="3775"/>
                  </a:cubicBezTo>
                  <a:cubicBezTo>
                    <a:pt x="2313" y="3790"/>
                    <a:pt x="1788" y="3962"/>
                    <a:pt x="2020" y="4078"/>
                  </a:cubicBezTo>
                  <a:cubicBezTo>
                    <a:pt x="1791" y="4457"/>
                    <a:pt x="2405" y="4349"/>
                    <a:pt x="2510" y="4285"/>
                  </a:cubicBezTo>
                  <a:cubicBezTo>
                    <a:pt x="2433" y="4611"/>
                    <a:pt x="1900" y="4586"/>
                    <a:pt x="1737" y="4688"/>
                  </a:cubicBezTo>
                  <a:cubicBezTo>
                    <a:pt x="1610" y="4807"/>
                    <a:pt x="1325" y="4847"/>
                    <a:pt x="1294" y="5135"/>
                  </a:cubicBezTo>
                  <a:cubicBezTo>
                    <a:pt x="1271" y="5347"/>
                    <a:pt x="1078" y="5786"/>
                    <a:pt x="1423" y="5569"/>
                  </a:cubicBezTo>
                  <a:cubicBezTo>
                    <a:pt x="1382" y="5665"/>
                    <a:pt x="1288" y="5766"/>
                    <a:pt x="1232" y="5830"/>
                  </a:cubicBezTo>
                  <a:lnTo>
                    <a:pt x="1247" y="5941"/>
                  </a:lnTo>
                  <a:cubicBezTo>
                    <a:pt x="1305" y="5949"/>
                    <a:pt x="1373" y="5942"/>
                    <a:pt x="1427" y="5909"/>
                  </a:cubicBezTo>
                  <a:cubicBezTo>
                    <a:pt x="1582" y="5813"/>
                    <a:pt x="1505" y="5986"/>
                    <a:pt x="1616" y="6015"/>
                  </a:cubicBezTo>
                  <a:cubicBezTo>
                    <a:pt x="1625" y="6015"/>
                    <a:pt x="1632" y="6012"/>
                    <a:pt x="1639" y="6008"/>
                  </a:cubicBezTo>
                  <a:cubicBezTo>
                    <a:pt x="1268" y="6350"/>
                    <a:pt x="877" y="6521"/>
                    <a:pt x="478" y="6743"/>
                  </a:cubicBezTo>
                  <a:cubicBezTo>
                    <a:pt x="343" y="6818"/>
                    <a:pt x="175" y="6809"/>
                    <a:pt x="54" y="6949"/>
                  </a:cubicBezTo>
                  <a:cubicBezTo>
                    <a:pt x="-154" y="7190"/>
                    <a:pt x="297" y="7025"/>
                    <a:pt x="344" y="7001"/>
                  </a:cubicBezTo>
                  <a:cubicBezTo>
                    <a:pt x="703" y="6820"/>
                    <a:pt x="1068" y="6689"/>
                    <a:pt x="1424" y="6508"/>
                  </a:cubicBezTo>
                  <a:cubicBezTo>
                    <a:pt x="1621" y="6408"/>
                    <a:pt x="2420" y="6068"/>
                    <a:pt x="2420" y="5738"/>
                  </a:cubicBezTo>
                  <a:cubicBezTo>
                    <a:pt x="2564" y="5669"/>
                    <a:pt x="2545" y="5757"/>
                    <a:pt x="2664" y="5770"/>
                  </a:cubicBezTo>
                  <a:cubicBezTo>
                    <a:pt x="2775" y="5884"/>
                    <a:pt x="2982" y="5669"/>
                    <a:pt x="3099" y="5636"/>
                  </a:cubicBezTo>
                  <a:cubicBezTo>
                    <a:pt x="3270" y="5586"/>
                    <a:pt x="3354" y="5471"/>
                    <a:pt x="3497" y="5332"/>
                  </a:cubicBezTo>
                  <a:cubicBezTo>
                    <a:pt x="3592" y="5239"/>
                    <a:pt x="3675" y="5420"/>
                    <a:pt x="3762" y="5453"/>
                  </a:cubicBezTo>
                  <a:cubicBezTo>
                    <a:pt x="3787" y="5623"/>
                    <a:pt x="4109" y="5610"/>
                    <a:pt x="4206" y="5651"/>
                  </a:cubicBezTo>
                  <a:cubicBezTo>
                    <a:pt x="4425" y="5745"/>
                    <a:pt x="4511" y="6181"/>
                    <a:pt x="4283" y="6388"/>
                  </a:cubicBezTo>
                  <a:cubicBezTo>
                    <a:pt x="4312" y="6399"/>
                    <a:pt x="4341" y="6409"/>
                    <a:pt x="4370" y="6418"/>
                  </a:cubicBezTo>
                  <a:cubicBezTo>
                    <a:pt x="4406" y="6521"/>
                    <a:pt x="4318" y="6634"/>
                    <a:pt x="4422" y="6661"/>
                  </a:cubicBezTo>
                  <a:cubicBezTo>
                    <a:pt x="4430" y="6629"/>
                    <a:pt x="4441" y="6599"/>
                    <a:pt x="4455" y="6573"/>
                  </a:cubicBezTo>
                  <a:cubicBezTo>
                    <a:pt x="4440" y="6630"/>
                    <a:pt x="4444" y="6678"/>
                    <a:pt x="4466" y="6718"/>
                  </a:cubicBezTo>
                  <a:cubicBezTo>
                    <a:pt x="4402" y="6900"/>
                    <a:pt x="4481" y="7268"/>
                    <a:pt x="4600" y="6983"/>
                  </a:cubicBezTo>
                  <a:cubicBezTo>
                    <a:pt x="4616" y="7025"/>
                    <a:pt x="4647" y="7029"/>
                    <a:pt x="4668" y="7000"/>
                  </a:cubicBezTo>
                  <a:cubicBezTo>
                    <a:pt x="4695" y="7165"/>
                    <a:pt x="4383" y="7512"/>
                    <a:pt x="4572" y="7612"/>
                  </a:cubicBezTo>
                  <a:cubicBezTo>
                    <a:pt x="4561" y="7639"/>
                    <a:pt x="4537" y="8189"/>
                    <a:pt x="4549" y="8218"/>
                  </a:cubicBezTo>
                  <a:cubicBezTo>
                    <a:pt x="4218" y="8052"/>
                    <a:pt x="4499" y="8766"/>
                    <a:pt x="4612" y="8908"/>
                  </a:cubicBezTo>
                  <a:cubicBezTo>
                    <a:pt x="4469" y="9248"/>
                    <a:pt x="4405" y="9703"/>
                    <a:pt x="4249" y="10060"/>
                  </a:cubicBezTo>
                  <a:cubicBezTo>
                    <a:pt x="4231" y="10103"/>
                    <a:pt x="3863" y="10724"/>
                    <a:pt x="3931" y="10838"/>
                  </a:cubicBezTo>
                  <a:cubicBezTo>
                    <a:pt x="3904" y="10875"/>
                    <a:pt x="3884" y="11006"/>
                    <a:pt x="3866" y="11057"/>
                  </a:cubicBezTo>
                  <a:lnTo>
                    <a:pt x="3907" y="11057"/>
                  </a:lnTo>
                  <a:cubicBezTo>
                    <a:pt x="3683" y="11057"/>
                    <a:pt x="3673" y="12226"/>
                    <a:pt x="3784" y="12411"/>
                  </a:cubicBezTo>
                  <a:cubicBezTo>
                    <a:pt x="3713" y="12506"/>
                    <a:pt x="3776" y="12866"/>
                    <a:pt x="3821" y="12952"/>
                  </a:cubicBezTo>
                  <a:cubicBezTo>
                    <a:pt x="3779" y="13102"/>
                    <a:pt x="3952" y="13349"/>
                    <a:pt x="4063" y="13322"/>
                  </a:cubicBezTo>
                  <a:cubicBezTo>
                    <a:pt x="4060" y="13338"/>
                    <a:pt x="4058" y="13354"/>
                    <a:pt x="4057" y="13370"/>
                  </a:cubicBezTo>
                  <a:lnTo>
                    <a:pt x="4087" y="13380"/>
                  </a:lnTo>
                  <a:lnTo>
                    <a:pt x="4093" y="13414"/>
                  </a:lnTo>
                  <a:cubicBezTo>
                    <a:pt x="4290" y="13490"/>
                    <a:pt x="4102" y="14174"/>
                    <a:pt x="4227" y="14378"/>
                  </a:cubicBezTo>
                  <a:cubicBezTo>
                    <a:pt x="4190" y="14488"/>
                    <a:pt x="4544" y="15231"/>
                    <a:pt x="4228" y="15052"/>
                  </a:cubicBezTo>
                  <a:cubicBezTo>
                    <a:pt x="4228" y="15090"/>
                    <a:pt x="4220" y="15124"/>
                    <a:pt x="4204" y="15151"/>
                  </a:cubicBezTo>
                  <a:cubicBezTo>
                    <a:pt x="4266" y="15264"/>
                    <a:pt x="4305" y="15363"/>
                    <a:pt x="4335" y="15505"/>
                  </a:cubicBezTo>
                  <a:lnTo>
                    <a:pt x="4346" y="15505"/>
                  </a:lnTo>
                  <a:cubicBezTo>
                    <a:pt x="4387" y="15457"/>
                    <a:pt x="4394" y="15543"/>
                    <a:pt x="4468" y="15503"/>
                  </a:cubicBezTo>
                  <a:cubicBezTo>
                    <a:pt x="4571" y="15800"/>
                    <a:pt x="4536" y="15834"/>
                    <a:pt x="4468" y="16154"/>
                  </a:cubicBezTo>
                  <a:cubicBezTo>
                    <a:pt x="4643" y="16085"/>
                    <a:pt x="4765" y="16495"/>
                    <a:pt x="4806" y="16709"/>
                  </a:cubicBezTo>
                  <a:cubicBezTo>
                    <a:pt x="5029" y="16623"/>
                    <a:pt x="4935" y="16305"/>
                    <a:pt x="4856" y="16081"/>
                  </a:cubicBezTo>
                  <a:lnTo>
                    <a:pt x="4819" y="16090"/>
                  </a:lnTo>
                  <a:cubicBezTo>
                    <a:pt x="4853" y="16027"/>
                    <a:pt x="4845" y="15950"/>
                    <a:pt x="4813" y="15895"/>
                  </a:cubicBezTo>
                  <a:lnTo>
                    <a:pt x="4799" y="15901"/>
                  </a:lnTo>
                  <a:cubicBezTo>
                    <a:pt x="4773" y="15687"/>
                    <a:pt x="4711" y="15463"/>
                    <a:pt x="4695" y="15267"/>
                  </a:cubicBezTo>
                  <a:cubicBezTo>
                    <a:pt x="4682" y="15104"/>
                    <a:pt x="4607" y="15059"/>
                    <a:pt x="4654" y="14857"/>
                  </a:cubicBezTo>
                  <a:cubicBezTo>
                    <a:pt x="4643" y="14858"/>
                    <a:pt x="4632" y="14860"/>
                    <a:pt x="4621" y="14862"/>
                  </a:cubicBezTo>
                  <a:cubicBezTo>
                    <a:pt x="4621" y="14691"/>
                    <a:pt x="4335" y="14165"/>
                    <a:pt x="4542" y="14004"/>
                  </a:cubicBezTo>
                  <a:cubicBezTo>
                    <a:pt x="4568" y="14048"/>
                    <a:pt x="4597" y="14053"/>
                    <a:pt x="4633" y="14051"/>
                  </a:cubicBezTo>
                  <a:cubicBezTo>
                    <a:pt x="4649" y="14091"/>
                    <a:pt x="4668" y="14112"/>
                    <a:pt x="4694" y="14132"/>
                  </a:cubicBezTo>
                  <a:cubicBezTo>
                    <a:pt x="4606" y="14386"/>
                    <a:pt x="4732" y="15046"/>
                    <a:pt x="4888" y="15146"/>
                  </a:cubicBezTo>
                  <a:cubicBezTo>
                    <a:pt x="4868" y="15243"/>
                    <a:pt x="4898" y="15358"/>
                    <a:pt x="4958" y="15388"/>
                  </a:cubicBezTo>
                  <a:cubicBezTo>
                    <a:pt x="4954" y="15472"/>
                    <a:pt x="4978" y="15520"/>
                    <a:pt x="5030" y="15518"/>
                  </a:cubicBezTo>
                  <a:cubicBezTo>
                    <a:pt x="5042" y="15595"/>
                    <a:pt x="4993" y="15742"/>
                    <a:pt x="4986" y="15835"/>
                  </a:cubicBezTo>
                  <a:cubicBezTo>
                    <a:pt x="5221" y="15896"/>
                    <a:pt x="5644" y="17047"/>
                    <a:pt x="5374" y="17327"/>
                  </a:cubicBezTo>
                  <a:lnTo>
                    <a:pt x="5386" y="17327"/>
                  </a:lnTo>
                  <a:cubicBezTo>
                    <a:pt x="5363" y="17683"/>
                    <a:pt x="5700" y="18230"/>
                    <a:pt x="5921" y="18189"/>
                  </a:cubicBezTo>
                  <a:cubicBezTo>
                    <a:pt x="6093" y="18316"/>
                    <a:pt x="6360" y="18812"/>
                    <a:pt x="6568" y="18812"/>
                  </a:cubicBezTo>
                  <a:cubicBezTo>
                    <a:pt x="6707" y="18812"/>
                    <a:pt x="6794" y="18936"/>
                    <a:pt x="6933" y="18803"/>
                  </a:cubicBezTo>
                  <a:cubicBezTo>
                    <a:pt x="7112" y="18634"/>
                    <a:pt x="7225" y="18901"/>
                    <a:pt x="7338" y="19138"/>
                  </a:cubicBezTo>
                  <a:lnTo>
                    <a:pt x="7320" y="19233"/>
                  </a:lnTo>
                  <a:cubicBezTo>
                    <a:pt x="7452" y="19457"/>
                    <a:pt x="7609" y="19414"/>
                    <a:pt x="7752" y="19578"/>
                  </a:cubicBezTo>
                  <a:lnTo>
                    <a:pt x="7747" y="19554"/>
                  </a:lnTo>
                  <a:cubicBezTo>
                    <a:pt x="7831" y="19616"/>
                    <a:pt x="7966" y="19734"/>
                    <a:pt x="8058" y="19655"/>
                  </a:cubicBezTo>
                  <a:cubicBezTo>
                    <a:pt x="8068" y="19696"/>
                    <a:pt x="8082" y="19732"/>
                    <a:pt x="8102" y="19765"/>
                  </a:cubicBezTo>
                  <a:cubicBezTo>
                    <a:pt x="8201" y="19848"/>
                    <a:pt x="8249" y="20070"/>
                    <a:pt x="8332" y="20197"/>
                  </a:cubicBezTo>
                  <a:cubicBezTo>
                    <a:pt x="8328" y="20204"/>
                    <a:pt x="8318" y="20232"/>
                    <a:pt x="8307" y="20232"/>
                  </a:cubicBezTo>
                  <a:cubicBezTo>
                    <a:pt x="8248" y="20232"/>
                    <a:pt x="8242" y="20374"/>
                    <a:pt x="8290" y="20404"/>
                  </a:cubicBezTo>
                  <a:cubicBezTo>
                    <a:pt x="8224" y="20558"/>
                    <a:pt x="8335" y="20723"/>
                    <a:pt x="8404" y="20797"/>
                  </a:cubicBezTo>
                  <a:lnTo>
                    <a:pt x="8421" y="20768"/>
                  </a:lnTo>
                  <a:lnTo>
                    <a:pt x="8440" y="20786"/>
                  </a:lnTo>
                  <a:cubicBezTo>
                    <a:pt x="8440" y="20786"/>
                    <a:pt x="8460" y="20734"/>
                    <a:pt x="8463" y="20726"/>
                  </a:cubicBezTo>
                  <a:cubicBezTo>
                    <a:pt x="8481" y="20791"/>
                    <a:pt x="8506" y="20812"/>
                    <a:pt x="8544" y="20833"/>
                  </a:cubicBezTo>
                  <a:cubicBezTo>
                    <a:pt x="8631" y="20882"/>
                    <a:pt x="8572" y="21016"/>
                    <a:pt x="8625" y="21113"/>
                  </a:cubicBezTo>
                  <a:cubicBezTo>
                    <a:pt x="8670" y="21195"/>
                    <a:pt x="8728" y="21169"/>
                    <a:pt x="8774" y="21125"/>
                  </a:cubicBezTo>
                  <a:cubicBezTo>
                    <a:pt x="8819" y="21180"/>
                    <a:pt x="8955" y="21104"/>
                    <a:pt x="8977" y="21190"/>
                  </a:cubicBezTo>
                  <a:cubicBezTo>
                    <a:pt x="8994" y="21268"/>
                    <a:pt x="9007" y="21360"/>
                    <a:pt x="9074" y="21327"/>
                  </a:cubicBezTo>
                  <a:cubicBezTo>
                    <a:pt x="9087" y="21499"/>
                    <a:pt x="9387" y="21534"/>
                    <a:pt x="9242" y="21147"/>
                  </a:cubicBezTo>
                  <a:cubicBezTo>
                    <a:pt x="9322" y="21112"/>
                    <a:pt x="9334" y="20930"/>
                    <a:pt x="9399" y="20930"/>
                  </a:cubicBezTo>
                  <a:cubicBezTo>
                    <a:pt x="9476" y="20930"/>
                    <a:pt x="9464" y="21056"/>
                    <a:pt x="9512" y="21099"/>
                  </a:cubicBezTo>
                  <a:cubicBezTo>
                    <a:pt x="9489" y="21140"/>
                    <a:pt x="9481" y="21184"/>
                    <a:pt x="9489" y="21232"/>
                  </a:cubicBezTo>
                  <a:cubicBezTo>
                    <a:pt x="9530" y="21294"/>
                    <a:pt x="9567" y="21378"/>
                    <a:pt x="9594" y="21465"/>
                  </a:cubicBezTo>
                  <a:cubicBezTo>
                    <a:pt x="9613" y="21444"/>
                    <a:pt x="9635" y="21429"/>
                    <a:pt x="9658" y="21420"/>
                  </a:cubicBezTo>
                  <a:cubicBezTo>
                    <a:pt x="9651" y="21406"/>
                    <a:pt x="9651" y="21393"/>
                    <a:pt x="9656" y="21381"/>
                  </a:cubicBezTo>
                  <a:lnTo>
                    <a:pt x="9663" y="21393"/>
                  </a:lnTo>
                  <a:cubicBezTo>
                    <a:pt x="9703" y="21371"/>
                    <a:pt x="9728" y="21327"/>
                    <a:pt x="9733" y="21262"/>
                  </a:cubicBezTo>
                  <a:lnTo>
                    <a:pt x="9788" y="21239"/>
                  </a:lnTo>
                  <a:lnTo>
                    <a:pt x="9727" y="21036"/>
                  </a:lnTo>
                  <a:lnTo>
                    <a:pt x="9751" y="20983"/>
                  </a:lnTo>
                  <a:cubicBezTo>
                    <a:pt x="9690" y="20841"/>
                    <a:pt x="9591" y="20668"/>
                    <a:pt x="9478" y="20685"/>
                  </a:cubicBezTo>
                  <a:cubicBezTo>
                    <a:pt x="9386" y="20387"/>
                    <a:pt x="9023" y="21216"/>
                    <a:pt x="8905" y="20641"/>
                  </a:cubicBezTo>
                  <a:lnTo>
                    <a:pt x="8820" y="20643"/>
                  </a:lnTo>
                  <a:cubicBezTo>
                    <a:pt x="8820" y="20643"/>
                    <a:pt x="8682" y="20417"/>
                    <a:pt x="8717" y="20417"/>
                  </a:cubicBezTo>
                  <a:cubicBezTo>
                    <a:pt x="8717" y="20417"/>
                    <a:pt x="8717" y="20417"/>
                    <a:pt x="8717" y="20417"/>
                  </a:cubicBezTo>
                  <a:cubicBezTo>
                    <a:pt x="8719" y="20417"/>
                    <a:pt x="8885" y="19093"/>
                    <a:pt x="8901" y="18934"/>
                  </a:cubicBezTo>
                  <a:cubicBezTo>
                    <a:pt x="8865" y="18931"/>
                    <a:pt x="8824" y="18936"/>
                    <a:pt x="8790" y="18958"/>
                  </a:cubicBezTo>
                  <a:cubicBezTo>
                    <a:pt x="8665" y="18803"/>
                    <a:pt x="8556" y="18836"/>
                    <a:pt x="8451" y="18742"/>
                  </a:cubicBezTo>
                  <a:cubicBezTo>
                    <a:pt x="8417" y="18712"/>
                    <a:pt x="8071" y="18740"/>
                    <a:pt x="8035" y="18773"/>
                  </a:cubicBezTo>
                  <a:cubicBezTo>
                    <a:pt x="8032" y="18768"/>
                    <a:pt x="8029" y="18763"/>
                    <a:pt x="8025" y="18757"/>
                  </a:cubicBezTo>
                  <a:cubicBezTo>
                    <a:pt x="8109" y="18574"/>
                    <a:pt x="8142" y="18312"/>
                    <a:pt x="8200" y="18110"/>
                  </a:cubicBezTo>
                  <a:cubicBezTo>
                    <a:pt x="8274" y="17968"/>
                    <a:pt x="8508" y="16969"/>
                    <a:pt x="8384" y="16969"/>
                  </a:cubicBezTo>
                  <a:cubicBezTo>
                    <a:pt x="8284" y="16969"/>
                    <a:pt x="8160" y="16997"/>
                    <a:pt x="8055" y="17030"/>
                  </a:cubicBezTo>
                  <a:cubicBezTo>
                    <a:pt x="7708" y="17115"/>
                    <a:pt x="7858" y="17667"/>
                    <a:pt x="7599" y="17812"/>
                  </a:cubicBezTo>
                  <a:cubicBezTo>
                    <a:pt x="7601" y="17840"/>
                    <a:pt x="7595" y="17864"/>
                    <a:pt x="7583" y="17884"/>
                  </a:cubicBezTo>
                  <a:lnTo>
                    <a:pt x="7589" y="17850"/>
                  </a:lnTo>
                  <a:cubicBezTo>
                    <a:pt x="7313" y="17803"/>
                    <a:pt x="7206" y="18092"/>
                    <a:pt x="6955" y="17842"/>
                  </a:cubicBezTo>
                  <a:cubicBezTo>
                    <a:pt x="6928" y="17797"/>
                    <a:pt x="6940" y="17716"/>
                    <a:pt x="6902" y="17678"/>
                  </a:cubicBezTo>
                  <a:cubicBezTo>
                    <a:pt x="6909" y="17285"/>
                    <a:pt x="6745" y="17009"/>
                    <a:pt x="6787" y="16567"/>
                  </a:cubicBezTo>
                  <a:cubicBezTo>
                    <a:pt x="6799" y="16444"/>
                    <a:pt x="6795" y="15988"/>
                    <a:pt x="6892" y="15936"/>
                  </a:cubicBezTo>
                  <a:cubicBezTo>
                    <a:pt x="6964" y="15896"/>
                    <a:pt x="6970" y="15802"/>
                    <a:pt x="6989" y="15695"/>
                  </a:cubicBezTo>
                  <a:cubicBezTo>
                    <a:pt x="6960" y="15291"/>
                    <a:pt x="7099" y="15132"/>
                    <a:pt x="7297" y="14954"/>
                  </a:cubicBezTo>
                  <a:cubicBezTo>
                    <a:pt x="7407" y="14847"/>
                    <a:pt x="7530" y="14681"/>
                    <a:pt x="7658" y="14647"/>
                  </a:cubicBezTo>
                  <a:cubicBezTo>
                    <a:pt x="7726" y="14629"/>
                    <a:pt x="7890" y="14823"/>
                    <a:pt x="7918" y="14651"/>
                  </a:cubicBezTo>
                  <a:cubicBezTo>
                    <a:pt x="7929" y="14662"/>
                    <a:pt x="7940" y="14672"/>
                    <a:pt x="7951" y="14683"/>
                  </a:cubicBezTo>
                  <a:cubicBezTo>
                    <a:pt x="7964" y="14784"/>
                    <a:pt x="8062" y="14913"/>
                    <a:pt x="8119" y="14804"/>
                  </a:cubicBezTo>
                  <a:cubicBezTo>
                    <a:pt x="8158" y="14847"/>
                    <a:pt x="8205" y="14840"/>
                    <a:pt x="8218" y="14755"/>
                  </a:cubicBezTo>
                  <a:cubicBezTo>
                    <a:pt x="8226" y="14760"/>
                    <a:pt x="8233" y="14769"/>
                    <a:pt x="8237" y="14776"/>
                  </a:cubicBezTo>
                  <a:cubicBezTo>
                    <a:pt x="8243" y="14815"/>
                    <a:pt x="8236" y="14869"/>
                    <a:pt x="8238" y="14910"/>
                  </a:cubicBezTo>
                  <a:cubicBezTo>
                    <a:pt x="8321" y="14897"/>
                    <a:pt x="8431" y="14728"/>
                    <a:pt x="8309" y="14652"/>
                  </a:cubicBezTo>
                  <a:cubicBezTo>
                    <a:pt x="8336" y="14621"/>
                    <a:pt x="8354" y="14568"/>
                    <a:pt x="8341" y="14512"/>
                  </a:cubicBezTo>
                  <a:cubicBezTo>
                    <a:pt x="8478" y="14435"/>
                    <a:pt x="8881" y="14341"/>
                    <a:pt x="8891" y="14660"/>
                  </a:cubicBezTo>
                  <a:cubicBezTo>
                    <a:pt x="8953" y="14668"/>
                    <a:pt x="9017" y="14668"/>
                    <a:pt x="9071" y="14607"/>
                  </a:cubicBezTo>
                  <a:cubicBezTo>
                    <a:pt x="9213" y="14442"/>
                    <a:pt x="9157" y="14782"/>
                    <a:pt x="9269" y="14825"/>
                  </a:cubicBezTo>
                  <a:cubicBezTo>
                    <a:pt x="9274" y="14919"/>
                    <a:pt x="9158" y="15202"/>
                    <a:pt x="9231" y="15255"/>
                  </a:cubicBezTo>
                  <a:cubicBezTo>
                    <a:pt x="9194" y="15363"/>
                    <a:pt x="9245" y="15521"/>
                    <a:pt x="9291" y="15598"/>
                  </a:cubicBezTo>
                  <a:cubicBezTo>
                    <a:pt x="9303" y="15683"/>
                    <a:pt x="9312" y="15745"/>
                    <a:pt x="9294" y="15822"/>
                  </a:cubicBezTo>
                  <a:cubicBezTo>
                    <a:pt x="9320" y="15840"/>
                    <a:pt x="9347" y="15858"/>
                    <a:pt x="9373" y="15876"/>
                  </a:cubicBezTo>
                  <a:cubicBezTo>
                    <a:pt x="9376" y="15876"/>
                    <a:pt x="9389" y="16042"/>
                    <a:pt x="9392" y="16062"/>
                  </a:cubicBezTo>
                  <a:cubicBezTo>
                    <a:pt x="9891" y="16160"/>
                    <a:pt x="9504" y="14453"/>
                    <a:pt x="9669" y="14135"/>
                  </a:cubicBezTo>
                  <a:cubicBezTo>
                    <a:pt x="9801" y="13882"/>
                    <a:pt x="9965" y="13656"/>
                    <a:pt x="10125" y="13464"/>
                  </a:cubicBezTo>
                  <a:cubicBezTo>
                    <a:pt x="10212" y="13386"/>
                    <a:pt x="10656" y="13027"/>
                    <a:pt x="10592" y="12952"/>
                  </a:cubicBezTo>
                  <a:cubicBezTo>
                    <a:pt x="10811" y="12978"/>
                    <a:pt x="10712" y="12540"/>
                    <a:pt x="10767" y="12391"/>
                  </a:cubicBezTo>
                  <a:cubicBezTo>
                    <a:pt x="10824" y="12240"/>
                    <a:pt x="11053" y="12010"/>
                    <a:pt x="10986" y="11786"/>
                  </a:cubicBezTo>
                  <a:cubicBezTo>
                    <a:pt x="11080" y="11837"/>
                    <a:pt x="11274" y="11508"/>
                    <a:pt x="11267" y="11344"/>
                  </a:cubicBezTo>
                  <a:cubicBezTo>
                    <a:pt x="11357" y="11366"/>
                    <a:pt x="11513" y="11281"/>
                    <a:pt x="11556" y="11158"/>
                  </a:cubicBezTo>
                  <a:lnTo>
                    <a:pt x="11547" y="11137"/>
                  </a:lnTo>
                  <a:cubicBezTo>
                    <a:pt x="11604" y="11130"/>
                    <a:pt x="11673" y="11149"/>
                    <a:pt x="11708" y="11051"/>
                  </a:cubicBezTo>
                  <a:cubicBezTo>
                    <a:pt x="11862" y="11256"/>
                    <a:pt x="12051" y="10796"/>
                    <a:pt x="11864" y="10786"/>
                  </a:cubicBezTo>
                  <a:cubicBezTo>
                    <a:pt x="11862" y="10777"/>
                    <a:pt x="11858" y="10768"/>
                    <a:pt x="11853" y="10760"/>
                  </a:cubicBezTo>
                  <a:cubicBezTo>
                    <a:pt x="11890" y="10730"/>
                    <a:pt x="11924" y="10692"/>
                    <a:pt x="11955" y="10645"/>
                  </a:cubicBezTo>
                  <a:lnTo>
                    <a:pt x="11897" y="10613"/>
                  </a:lnTo>
                  <a:cubicBezTo>
                    <a:pt x="11984" y="10395"/>
                    <a:pt x="12164" y="10420"/>
                    <a:pt x="12245" y="10219"/>
                  </a:cubicBezTo>
                  <a:cubicBezTo>
                    <a:pt x="12330" y="10329"/>
                    <a:pt x="12661" y="10004"/>
                    <a:pt x="12737" y="9969"/>
                  </a:cubicBezTo>
                  <a:cubicBezTo>
                    <a:pt x="12664" y="10028"/>
                    <a:pt x="12408" y="10465"/>
                    <a:pt x="12631" y="10503"/>
                  </a:cubicBezTo>
                  <a:cubicBezTo>
                    <a:pt x="12789" y="10529"/>
                    <a:pt x="13042" y="10150"/>
                    <a:pt x="13212" y="10091"/>
                  </a:cubicBezTo>
                  <a:cubicBezTo>
                    <a:pt x="13387" y="9998"/>
                    <a:pt x="13656" y="9885"/>
                    <a:pt x="13625" y="9596"/>
                  </a:cubicBezTo>
                  <a:cubicBezTo>
                    <a:pt x="13619" y="9547"/>
                    <a:pt x="13631" y="9416"/>
                    <a:pt x="13642" y="9372"/>
                  </a:cubicBezTo>
                  <a:cubicBezTo>
                    <a:pt x="13542" y="9340"/>
                    <a:pt x="13492" y="9469"/>
                    <a:pt x="13428" y="9577"/>
                  </a:cubicBezTo>
                  <a:cubicBezTo>
                    <a:pt x="13210" y="9948"/>
                    <a:pt x="13126" y="9598"/>
                    <a:pt x="13005" y="9382"/>
                  </a:cubicBezTo>
                  <a:cubicBezTo>
                    <a:pt x="13043" y="9332"/>
                    <a:pt x="13094" y="9211"/>
                    <a:pt x="13035" y="9143"/>
                  </a:cubicBezTo>
                  <a:cubicBezTo>
                    <a:pt x="13114" y="9113"/>
                    <a:pt x="13246" y="8984"/>
                    <a:pt x="13198" y="8817"/>
                  </a:cubicBezTo>
                  <a:cubicBezTo>
                    <a:pt x="13133" y="8591"/>
                    <a:pt x="12921" y="8699"/>
                    <a:pt x="12820" y="8748"/>
                  </a:cubicBezTo>
                  <a:cubicBezTo>
                    <a:pt x="13042" y="8483"/>
                    <a:pt x="13227" y="8473"/>
                    <a:pt x="13514" y="8498"/>
                  </a:cubicBezTo>
                  <a:cubicBezTo>
                    <a:pt x="13879" y="8530"/>
                    <a:pt x="14067" y="8267"/>
                    <a:pt x="14414" y="8134"/>
                  </a:cubicBezTo>
                  <a:cubicBezTo>
                    <a:pt x="14179" y="8347"/>
                    <a:pt x="14080" y="8871"/>
                    <a:pt x="13864" y="9071"/>
                  </a:cubicBezTo>
                  <a:cubicBezTo>
                    <a:pt x="13717" y="9206"/>
                    <a:pt x="14405" y="9317"/>
                    <a:pt x="14423" y="9210"/>
                  </a:cubicBezTo>
                  <a:cubicBezTo>
                    <a:pt x="14405" y="9314"/>
                    <a:pt x="14297" y="9379"/>
                    <a:pt x="14243" y="9402"/>
                  </a:cubicBezTo>
                  <a:cubicBezTo>
                    <a:pt x="14313" y="9418"/>
                    <a:pt x="14553" y="9162"/>
                    <a:pt x="14568" y="9200"/>
                  </a:cubicBezTo>
                  <a:cubicBezTo>
                    <a:pt x="14597" y="9273"/>
                    <a:pt x="14503" y="9384"/>
                    <a:pt x="14488" y="9436"/>
                  </a:cubicBezTo>
                  <a:cubicBezTo>
                    <a:pt x="14575" y="9436"/>
                    <a:pt x="14865" y="9376"/>
                    <a:pt x="14709" y="9160"/>
                  </a:cubicBezTo>
                  <a:cubicBezTo>
                    <a:pt x="14686" y="9129"/>
                    <a:pt x="14726" y="9185"/>
                    <a:pt x="14709" y="9160"/>
                  </a:cubicBezTo>
                  <a:close/>
                  <a:moveTo>
                    <a:pt x="9292" y="15807"/>
                  </a:moveTo>
                  <a:cubicBezTo>
                    <a:pt x="9294" y="15804"/>
                    <a:pt x="9294" y="15801"/>
                    <a:pt x="9294" y="15797"/>
                  </a:cubicBezTo>
                  <a:lnTo>
                    <a:pt x="9292" y="15807"/>
                  </a:lnTo>
                  <a:cubicBezTo>
                    <a:pt x="9292" y="15807"/>
                    <a:pt x="9292" y="15807"/>
                    <a:pt x="9292" y="15807"/>
                  </a:cubicBezTo>
                  <a:close/>
                  <a:moveTo>
                    <a:pt x="10369" y="17468"/>
                  </a:moveTo>
                  <a:cubicBezTo>
                    <a:pt x="10335" y="17379"/>
                    <a:pt x="10167" y="17362"/>
                    <a:pt x="10156" y="17309"/>
                  </a:cubicBezTo>
                  <a:cubicBezTo>
                    <a:pt x="10131" y="17189"/>
                    <a:pt x="9829" y="16896"/>
                    <a:pt x="9715" y="16827"/>
                  </a:cubicBezTo>
                  <a:cubicBezTo>
                    <a:pt x="9533" y="16717"/>
                    <a:pt x="9375" y="16548"/>
                    <a:pt x="9156" y="16596"/>
                  </a:cubicBezTo>
                  <a:cubicBezTo>
                    <a:pt x="9072" y="16614"/>
                    <a:pt x="8717" y="16808"/>
                    <a:pt x="8728" y="16994"/>
                  </a:cubicBezTo>
                  <a:cubicBezTo>
                    <a:pt x="8730" y="17027"/>
                    <a:pt x="9190" y="16568"/>
                    <a:pt x="9247" y="16760"/>
                  </a:cubicBezTo>
                  <a:cubicBezTo>
                    <a:pt x="9236" y="16814"/>
                    <a:pt x="9210" y="16831"/>
                    <a:pt x="9167" y="16810"/>
                  </a:cubicBezTo>
                  <a:cubicBezTo>
                    <a:pt x="9239" y="16755"/>
                    <a:pt x="9536" y="17035"/>
                    <a:pt x="9629" y="17047"/>
                  </a:cubicBezTo>
                  <a:cubicBezTo>
                    <a:pt x="9753" y="17062"/>
                    <a:pt x="9684" y="17348"/>
                    <a:pt x="9814" y="17335"/>
                  </a:cubicBezTo>
                  <a:cubicBezTo>
                    <a:pt x="9981" y="17317"/>
                    <a:pt x="9882" y="17476"/>
                    <a:pt x="9811" y="17585"/>
                  </a:cubicBezTo>
                  <a:cubicBezTo>
                    <a:pt x="9811" y="17585"/>
                    <a:pt x="9811" y="17585"/>
                    <a:pt x="9811" y="17585"/>
                  </a:cubicBezTo>
                  <a:cubicBezTo>
                    <a:pt x="9811" y="17585"/>
                    <a:pt x="9811" y="17585"/>
                    <a:pt x="9811" y="17586"/>
                  </a:cubicBezTo>
                  <a:cubicBezTo>
                    <a:pt x="9831" y="17583"/>
                    <a:pt x="10404" y="17558"/>
                    <a:pt x="10369" y="17468"/>
                  </a:cubicBezTo>
                  <a:cubicBezTo>
                    <a:pt x="10361" y="17446"/>
                    <a:pt x="10394" y="17532"/>
                    <a:pt x="10369" y="17468"/>
                  </a:cubicBezTo>
                  <a:close/>
                  <a:moveTo>
                    <a:pt x="20788" y="376"/>
                  </a:moveTo>
                  <a:cubicBezTo>
                    <a:pt x="20661" y="393"/>
                    <a:pt x="20521" y="488"/>
                    <a:pt x="20397" y="482"/>
                  </a:cubicBezTo>
                  <a:cubicBezTo>
                    <a:pt x="20438" y="401"/>
                    <a:pt x="20552" y="165"/>
                    <a:pt x="20633" y="174"/>
                  </a:cubicBezTo>
                  <a:cubicBezTo>
                    <a:pt x="20175" y="121"/>
                    <a:pt x="19751" y="-20"/>
                    <a:pt x="19284" y="2"/>
                  </a:cubicBezTo>
                  <a:cubicBezTo>
                    <a:pt x="19105" y="10"/>
                    <a:pt x="18902" y="130"/>
                    <a:pt x="18728" y="59"/>
                  </a:cubicBezTo>
                  <a:cubicBezTo>
                    <a:pt x="18578" y="-2"/>
                    <a:pt x="18252" y="-5"/>
                    <a:pt x="18116" y="136"/>
                  </a:cubicBezTo>
                  <a:cubicBezTo>
                    <a:pt x="18175" y="75"/>
                    <a:pt x="18298" y="279"/>
                    <a:pt x="18361" y="285"/>
                  </a:cubicBezTo>
                  <a:cubicBezTo>
                    <a:pt x="18166" y="285"/>
                    <a:pt x="17974" y="110"/>
                    <a:pt x="17776" y="149"/>
                  </a:cubicBezTo>
                  <a:cubicBezTo>
                    <a:pt x="17789" y="245"/>
                    <a:pt x="17791" y="210"/>
                    <a:pt x="17833" y="259"/>
                  </a:cubicBezTo>
                  <a:cubicBezTo>
                    <a:pt x="17695" y="308"/>
                    <a:pt x="17442" y="191"/>
                    <a:pt x="17296" y="183"/>
                  </a:cubicBezTo>
                  <a:cubicBezTo>
                    <a:pt x="17097" y="171"/>
                    <a:pt x="16902" y="273"/>
                    <a:pt x="16703" y="270"/>
                  </a:cubicBezTo>
                  <a:cubicBezTo>
                    <a:pt x="16707" y="477"/>
                    <a:pt x="16045" y="464"/>
                    <a:pt x="15922" y="611"/>
                  </a:cubicBezTo>
                  <a:cubicBezTo>
                    <a:pt x="15984" y="642"/>
                    <a:pt x="16050" y="632"/>
                    <a:pt x="16114" y="633"/>
                  </a:cubicBezTo>
                  <a:cubicBezTo>
                    <a:pt x="16093" y="927"/>
                    <a:pt x="15244" y="969"/>
                    <a:pt x="15099" y="1007"/>
                  </a:cubicBezTo>
                  <a:cubicBezTo>
                    <a:pt x="15125" y="1148"/>
                    <a:pt x="15349" y="1197"/>
                    <a:pt x="15414" y="1212"/>
                  </a:cubicBezTo>
                  <a:cubicBezTo>
                    <a:pt x="15335" y="1285"/>
                    <a:pt x="15187" y="1268"/>
                    <a:pt x="15096" y="1309"/>
                  </a:cubicBezTo>
                  <a:cubicBezTo>
                    <a:pt x="15139" y="1389"/>
                    <a:pt x="15278" y="1390"/>
                    <a:pt x="15337" y="1395"/>
                  </a:cubicBezTo>
                  <a:cubicBezTo>
                    <a:pt x="15292" y="1423"/>
                    <a:pt x="15237" y="1423"/>
                    <a:pt x="15198" y="1474"/>
                  </a:cubicBezTo>
                  <a:cubicBezTo>
                    <a:pt x="15433" y="1544"/>
                    <a:pt x="15645" y="1461"/>
                    <a:pt x="15880" y="1474"/>
                  </a:cubicBezTo>
                  <a:cubicBezTo>
                    <a:pt x="15992" y="1480"/>
                    <a:pt x="16131" y="1500"/>
                    <a:pt x="16237" y="1562"/>
                  </a:cubicBezTo>
                  <a:cubicBezTo>
                    <a:pt x="16344" y="1623"/>
                    <a:pt x="16226" y="1664"/>
                    <a:pt x="16247" y="1717"/>
                  </a:cubicBezTo>
                  <a:cubicBezTo>
                    <a:pt x="16266" y="1765"/>
                    <a:pt x="16487" y="1880"/>
                    <a:pt x="16313" y="1959"/>
                  </a:cubicBezTo>
                  <a:cubicBezTo>
                    <a:pt x="16559" y="1847"/>
                    <a:pt x="16204" y="2758"/>
                    <a:pt x="16179" y="2583"/>
                  </a:cubicBezTo>
                  <a:cubicBezTo>
                    <a:pt x="16203" y="2748"/>
                    <a:pt x="16427" y="2568"/>
                    <a:pt x="16494" y="2630"/>
                  </a:cubicBezTo>
                  <a:cubicBezTo>
                    <a:pt x="16482" y="2669"/>
                    <a:pt x="16425" y="2638"/>
                    <a:pt x="16428" y="2695"/>
                  </a:cubicBezTo>
                  <a:cubicBezTo>
                    <a:pt x="16522" y="2661"/>
                    <a:pt x="16598" y="2870"/>
                    <a:pt x="16593" y="2871"/>
                  </a:cubicBezTo>
                  <a:cubicBezTo>
                    <a:pt x="16581" y="2874"/>
                    <a:pt x="16213" y="2799"/>
                    <a:pt x="16214" y="2802"/>
                  </a:cubicBezTo>
                  <a:cubicBezTo>
                    <a:pt x="16229" y="2835"/>
                    <a:pt x="16243" y="2868"/>
                    <a:pt x="16257" y="2900"/>
                  </a:cubicBezTo>
                  <a:cubicBezTo>
                    <a:pt x="16172" y="2904"/>
                    <a:pt x="16137" y="2977"/>
                    <a:pt x="16095" y="3092"/>
                  </a:cubicBezTo>
                  <a:cubicBezTo>
                    <a:pt x="16186" y="3140"/>
                    <a:pt x="16346" y="3277"/>
                    <a:pt x="16419" y="3092"/>
                  </a:cubicBezTo>
                  <a:cubicBezTo>
                    <a:pt x="16494" y="2902"/>
                    <a:pt x="16546" y="3028"/>
                    <a:pt x="16502" y="3209"/>
                  </a:cubicBezTo>
                  <a:cubicBezTo>
                    <a:pt x="16498" y="3224"/>
                    <a:pt x="15861" y="3720"/>
                    <a:pt x="16084" y="3791"/>
                  </a:cubicBezTo>
                  <a:cubicBezTo>
                    <a:pt x="16081" y="3912"/>
                    <a:pt x="15909" y="3871"/>
                    <a:pt x="15990" y="4074"/>
                  </a:cubicBezTo>
                  <a:cubicBezTo>
                    <a:pt x="16072" y="4282"/>
                    <a:pt x="15977" y="4328"/>
                    <a:pt x="16012" y="4522"/>
                  </a:cubicBezTo>
                  <a:cubicBezTo>
                    <a:pt x="16059" y="4791"/>
                    <a:pt x="16218" y="5190"/>
                    <a:pt x="16217" y="5459"/>
                  </a:cubicBezTo>
                  <a:cubicBezTo>
                    <a:pt x="16477" y="5346"/>
                    <a:pt x="16693" y="5934"/>
                    <a:pt x="16874" y="5492"/>
                  </a:cubicBezTo>
                  <a:cubicBezTo>
                    <a:pt x="16944" y="5323"/>
                    <a:pt x="17078" y="4978"/>
                    <a:pt x="17178" y="4863"/>
                  </a:cubicBezTo>
                  <a:cubicBezTo>
                    <a:pt x="17207" y="4830"/>
                    <a:pt x="17468" y="4537"/>
                    <a:pt x="17336" y="4506"/>
                  </a:cubicBezTo>
                  <a:cubicBezTo>
                    <a:pt x="17352" y="4429"/>
                    <a:pt x="17466" y="4461"/>
                    <a:pt x="17462" y="4414"/>
                  </a:cubicBezTo>
                  <a:cubicBezTo>
                    <a:pt x="17446" y="4185"/>
                    <a:pt x="17478" y="4318"/>
                    <a:pt x="17603" y="4179"/>
                  </a:cubicBezTo>
                  <a:cubicBezTo>
                    <a:pt x="17832" y="3924"/>
                    <a:pt x="18176" y="4100"/>
                    <a:pt x="18404" y="3748"/>
                  </a:cubicBezTo>
                  <a:cubicBezTo>
                    <a:pt x="18623" y="3408"/>
                    <a:pt x="18719" y="3579"/>
                    <a:pt x="18976" y="3474"/>
                  </a:cubicBezTo>
                  <a:cubicBezTo>
                    <a:pt x="19132" y="3410"/>
                    <a:pt x="19315" y="3416"/>
                    <a:pt x="19459" y="3294"/>
                  </a:cubicBezTo>
                  <a:cubicBezTo>
                    <a:pt x="19583" y="3189"/>
                    <a:pt x="19779" y="3004"/>
                    <a:pt x="19921" y="2998"/>
                  </a:cubicBezTo>
                  <a:cubicBezTo>
                    <a:pt x="19863" y="3000"/>
                    <a:pt x="19502" y="2839"/>
                    <a:pt x="19465" y="2948"/>
                  </a:cubicBezTo>
                  <a:cubicBezTo>
                    <a:pt x="19535" y="2744"/>
                    <a:pt x="19616" y="2666"/>
                    <a:pt x="19736" y="2808"/>
                  </a:cubicBezTo>
                  <a:cubicBezTo>
                    <a:pt x="19799" y="2882"/>
                    <a:pt x="20006" y="3044"/>
                    <a:pt x="20008" y="2762"/>
                  </a:cubicBezTo>
                  <a:cubicBezTo>
                    <a:pt x="20009" y="2563"/>
                    <a:pt x="19750" y="2306"/>
                    <a:pt x="19652" y="2240"/>
                  </a:cubicBezTo>
                  <a:cubicBezTo>
                    <a:pt x="19743" y="2177"/>
                    <a:pt x="20272" y="2315"/>
                    <a:pt x="20290" y="2066"/>
                  </a:cubicBezTo>
                  <a:cubicBezTo>
                    <a:pt x="20246" y="2069"/>
                    <a:pt x="20204" y="2042"/>
                    <a:pt x="20162" y="2024"/>
                  </a:cubicBezTo>
                  <a:cubicBezTo>
                    <a:pt x="20196" y="2013"/>
                    <a:pt x="20461" y="2053"/>
                    <a:pt x="20445" y="1920"/>
                  </a:cubicBezTo>
                  <a:cubicBezTo>
                    <a:pt x="20434" y="1826"/>
                    <a:pt x="20316" y="1823"/>
                    <a:pt x="20426" y="1726"/>
                  </a:cubicBezTo>
                  <a:cubicBezTo>
                    <a:pt x="20595" y="1578"/>
                    <a:pt x="20285" y="1472"/>
                    <a:pt x="20249" y="1409"/>
                  </a:cubicBezTo>
                  <a:cubicBezTo>
                    <a:pt x="20284" y="1409"/>
                    <a:pt x="20770" y="1373"/>
                    <a:pt x="20655" y="1204"/>
                  </a:cubicBezTo>
                  <a:cubicBezTo>
                    <a:pt x="20592" y="1111"/>
                    <a:pt x="20396" y="1087"/>
                    <a:pt x="20327" y="1171"/>
                  </a:cubicBezTo>
                  <a:cubicBezTo>
                    <a:pt x="20607" y="695"/>
                    <a:pt x="21060" y="526"/>
                    <a:pt x="21446" y="368"/>
                  </a:cubicBezTo>
                  <a:cubicBezTo>
                    <a:pt x="21259" y="170"/>
                    <a:pt x="20985" y="351"/>
                    <a:pt x="20788" y="376"/>
                  </a:cubicBezTo>
                  <a:cubicBezTo>
                    <a:pt x="20727" y="384"/>
                    <a:pt x="20985" y="351"/>
                    <a:pt x="20788" y="376"/>
                  </a:cubicBezTo>
                  <a:close/>
                  <a:moveTo>
                    <a:pt x="11250" y="17854"/>
                  </a:moveTo>
                  <a:cubicBezTo>
                    <a:pt x="11353" y="18121"/>
                    <a:pt x="10932" y="18149"/>
                    <a:pt x="10851" y="18066"/>
                  </a:cubicBezTo>
                  <a:cubicBezTo>
                    <a:pt x="10834" y="18070"/>
                    <a:pt x="10772" y="18267"/>
                    <a:pt x="10762" y="18295"/>
                  </a:cubicBezTo>
                  <a:lnTo>
                    <a:pt x="10744" y="18285"/>
                  </a:lnTo>
                  <a:lnTo>
                    <a:pt x="10730" y="18323"/>
                  </a:lnTo>
                  <a:cubicBezTo>
                    <a:pt x="10688" y="18281"/>
                    <a:pt x="10661" y="18211"/>
                    <a:pt x="10659" y="18127"/>
                  </a:cubicBezTo>
                  <a:cubicBezTo>
                    <a:pt x="10636" y="18121"/>
                    <a:pt x="10482" y="18109"/>
                    <a:pt x="10449" y="18132"/>
                  </a:cubicBezTo>
                  <a:cubicBezTo>
                    <a:pt x="10400" y="18160"/>
                    <a:pt x="10250" y="18170"/>
                    <a:pt x="10272" y="17972"/>
                  </a:cubicBezTo>
                  <a:cubicBezTo>
                    <a:pt x="10299" y="17723"/>
                    <a:pt x="10501" y="18031"/>
                    <a:pt x="10576" y="17927"/>
                  </a:cubicBezTo>
                  <a:cubicBezTo>
                    <a:pt x="10576" y="17927"/>
                    <a:pt x="10576" y="17927"/>
                    <a:pt x="10576" y="17927"/>
                  </a:cubicBezTo>
                  <a:cubicBezTo>
                    <a:pt x="10555" y="17927"/>
                    <a:pt x="10562" y="17743"/>
                    <a:pt x="10562" y="17738"/>
                  </a:cubicBezTo>
                  <a:lnTo>
                    <a:pt x="10412" y="17627"/>
                  </a:lnTo>
                  <a:cubicBezTo>
                    <a:pt x="10499" y="17485"/>
                    <a:pt x="10669" y="17484"/>
                    <a:pt x="10776" y="17484"/>
                  </a:cubicBezTo>
                  <a:cubicBezTo>
                    <a:pt x="10837" y="17484"/>
                    <a:pt x="10950" y="17493"/>
                    <a:pt x="11001" y="17546"/>
                  </a:cubicBezTo>
                  <a:cubicBezTo>
                    <a:pt x="11036" y="17584"/>
                    <a:pt x="11222" y="17784"/>
                    <a:pt x="11250" y="17854"/>
                  </a:cubicBezTo>
                  <a:cubicBezTo>
                    <a:pt x="11273" y="17915"/>
                    <a:pt x="11228" y="17798"/>
                    <a:pt x="11250" y="17854"/>
                  </a:cubicBezTo>
                  <a:close/>
                </a:path>
              </a:pathLst>
            </a:custGeom>
            <a:grpFill/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endParaRPr sz="2532" dirty="0">
                <a:latin typeface="Lato Light" panose="020F0502020204030203" pitchFamily="34" charset="0"/>
              </a:endParaRPr>
            </a:p>
          </p:txBody>
        </p:sp>
        <p:sp>
          <p:nvSpPr>
            <p:cNvPr id="6" name="Shape 47322">
              <a:extLst>
                <a:ext uri="{FF2B5EF4-FFF2-40B4-BE49-F238E27FC236}">
                  <a16:creationId xmlns:a16="http://schemas.microsoft.com/office/drawing/2014/main" id="{F13C345A-3EA1-534B-81ED-DC10AC24DAFA}"/>
                </a:ext>
              </a:extLst>
            </p:cNvPr>
            <p:cNvSpPr/>
            <p:nvPr/>
          </p:nvSpPr>
          <p:spPr>
            <a:xfrm>
              <a:off x="5218897" y="3430884"/>
              <a:ext cx="895467" cy="1459173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156" h="21346" extrusionOk="0">
                  <a:moveTo>
                    <a:pt x="14907" y="13611"/>
                  </a:moveTo>
                  <a:cubicBezTo>
                    <a:pt x="14908" y="13576"/>
                    <a:pt x="14915" y="13542"/>
                    <a:pt x="14927" y="13508"/>
                  </a:cubicBezTo>
                  <a:cubicBezTo>
                    <a:pt x="14945" y="13527"/>
                    <a:pt x="14935" y="13561"/>
                    <a:pt x="14907" y="13611"/>
                  </a:cubicBezTo>
                  <a:cubicBezTo>
                    <a:pt x="14911" y="13596"/>
                    <a:pt x="14935" y="13561"/>
                    <a:pt x="14907" y="13611"/>
                  </a:cubicBezTo>
                  <a:close/>
                  <a:moveTo>
                    <a:pt x="13846" y="3906"/>
                  </a:moveTo>
                  <a:cubicBezTo>
                    <a:pt x="13745" y="4068"/>
                    <a:pt x="13727" y="4129"/>
                    <a:pt x="13495" y="4231"/>
                  </a:cubicBezTo>
                  <a:cubicBezTo>
                    <a:pt x="13568" y="4090"/>
                    <a:pt x="13714" y="3995"/>
                    <a:pt x="13864" y="3877"/>
                  </a:cubicBezTo>
                  <a:lnTo>
                    <a:pt x="13846" y="3906"/>
                  </a:lnTo>
                  <a:cubicBezTo>
                    <a:pt x="13827" y="3937"/>
                    <a:pt x="13846" y="3906"/>
                    <a:pt x="13846" y="3906"/>
                  </a:cubicBezTo>
                  <a:close/>
                  <a:moveTo>
                    <a:pt x="12475" y="14778"/>
                  </a:moveTo>
                  <a:cubicBezTo>
                    <a:pt x="12516" y="14778"/>
                    <a:pt x="12564" y="14776"/>
                    <a:pt x="12595" y="14795"/>
                  </a:cubicBezTo>
                  <a:cubicBezTo>
                    <a:pt x="12555" y="14785"/>
                    <a:pt x="12514" y="14778"/>
                    <a:pt x="12475" y="14778"/>
                  </a:cubicBezTo>
                  <a:cubicBezTo>
                    <a:pt x="12476" y="14778"/>
                    <a:pt x="12514" y="14778"/>
                    <a:pt x="12475" y="14778"/>
                  </a:cubicBezTo>
                  <a:close/>
                  <a:moveTo>
                    <a:pt x="7113" y="17141"/>
                  </a:moveTo>
                  <a:cubicBezTo>
                    <a:pt x="7109" y="17139"/>
                    <a:pt x="7101" y="17127"/>
                    <a:pt x="7096" y="17118"/>
                  </a:cubicBezTo>
                  <a:cubicBezTo>
                    <a:pt x="7113" y="17112"/>
                    <a:pt x="7129" y="17104"/>
                    <a:pt x="7143" y="17096"/>
                  </a:cubicBezTo>
                  <a:cubicBezTo>
                    <a:pt x="7135" y="17114"/>
                    <a:pt x="7137" y="17132"/>
                    <a:pt x="7149" y="17150"/>
                  </a:cubicBezTo>
                  <a:lnTo>
                    <a:pt x="7113" y="17141"/>
                  </a:lnTo>
                  <a:cubicBezTo>
                    <a:pt x="7109" y="17139"/>
                    <a:pt x="7113" y="17141"/>
                    <a:pt x="7113" y="17141"/>
                  </a:cubicBezTo>
                  <a:close/>
                  <a:moveTo>
                    <a:pt x="4271" y="153"/>
                  </a:moveTo>
                  <a:cubicBezTo>
                    <a:pt x="4271" y="153"/>
                    <a:pt x="4274" y="153"/>
                    <a:pt x="4271" y="153"/>
                  </a:cubicBezTo>
                  <a:cubicBezTo>
                    <a:pt x="4271" y="153"/>
                    <a:pt x="4271" y="153"/>
                    <a:pt x="4271" y="153"/>
                  </a:cubicBezTo>
                  <a:close/>
                  <a:moveTo>
                    <a:pt x="21083" y="5876"/>
                  </a:moveTo>
                  <a:cubicBezTo>
                    <a:pt x="20878" y="5351"/>
                    <a:pt x="20177" y="5444"/>
                    <a:pt x="19555" y="5083"/>
                  </a:cubicBezTo>
                  <a:cubicBezTo>
                    <a:pt x="19066" y="4799"/>
                    <a:pt x="18685" y="4740"/>
                    <a:pt x="18023" y="4717"/>
                  </a:cubicBezTo>
                  <a:cubicBezTo>
                    <a:pt x="17537" y="4700"/>
                    <a:pt x="17283" y="4482"/>
                    <a:pt x="16812" y="4685"/>
                  </a:cubicBezTo>
                  <a:cubicBezTo>
                    <a:pt x="16950" y="4215"/>
                    <a:pt x="15462" y="3995"/>
                    <a:pt x="14945" y="4103"/>
                  </a:cubicBezTo>
                  <a:cubicBezTo>
                    <a:pt x="14955" y="4083"/>
                    <a:pt x="15053" y="3900"/>
                    <a:pt x="15053" y="3900"/>
                  </a:cubicBezTo>
                  <a:cubicBezTo>
                    <a:pt x="14663" y="3887"/>
                    <a:pt x="14273" y="3873"/>
                    <a:pt x="13883" y="3862"/>
                  </a:cubicBezTo>
                  <a:cubicBezTo>
                    <a:pt x="14117" y="3655"/>
                    <a:pt x="14501" y="3533"/>
                    <a:pt x="14274" y="3246"/>
                  </a:cubicBezTo>
                  <a:cubicBezTo>
                    <a:pt x="13791" y="3298"/>
                    <a:pt x="13738" y="2329"/>
                    <a:pt x="13421" y="2513"/>
                  </a:cubicBezTo>
                  <a:cubicBezTo>
                    <a:pt x="13222" y="2341"/>
                    <a:pt x="12877" y="2206"/>
                    <a:pt x="12575" y="2135"/>
                  </a:cubicBezTo>
                  <a:cubicBezTo>
                    <a:pt x="12586" y="2119"/>
                    <a:pt x="12595" y="2102"/>
                    <a:pt x="12600" y="2085"/>
                  </a:cubicBezTo>
                  <a:cubicBezTo>
                    <a:pt x="12472" y="2018"/>
                    <a:pt x="11718" y="1855"/>
                    <a:pt x="11552" y="2009"/>
                  </a:cubicBezTo>
                  <a:cubicBezTo>
                    <a:pt x="11407" y="1950"/>
                    <a:pt x="11152" y="1951"/>
                    <a:pt x="10982" y="1957"/>
                  </a:cubicBezTo>
                  <a:lnTo>
                    <a:pt x="10971" y="1915"/>
                  </a:lnTo>
                  <a:lnTo>
                    <a:pt x="10942" y="1935"/>
                  </a:lnTo>
                  <a:cubicBezTo>
                    <a:pt x="10847" y="1887"/>
                    <a:pt x="10590" y="1730"/>
                    <a:pt x="10461" y="1730"/>
                  </a:cubicBezTo>
                  <a:cubicBezTo>
                    <a:pt x="10603" y="1730"/>
                    <a:pt x="10202" y="1408"/>
                    <a:pt x="10132" y="1370"/>
                  </a:cubicBezTo>
                  <a:cubicBezTo>
                    <a:pt x="10175" y="1376"/>
                    <a:pt x="10205" y="1380"/>
                    <a:pt x="10205" y="1380"/>
                  </a:cubicBezTo>
                  <a:cubicBezTo>
                    <a:pt x="9946" y="1224"/>
                    <a:pt x="9692" y="1045"/>
                    <a:pt x="9292" y="1115"/>
                  </a:cubicBezTo>
                  <a:cubicBezTo>
                    <a:pt x="9308" y="1100"/>
                    <a:pt x="9312" y="1069"/>
                    <a:pt x="9318" y="1047"/>
                  </a:cubicBezTo>
                  <a:cubicBezTo>
                    <a:pt x="9756" y="901"/>
                    <a:pt x="8958" y="655"/>
                    <a:pt x="8719" y="691"/>
                  </a:cubicBezTo>
                  <a:cubicBezTo>
                    <a:pt x="8697" y="649"/>
                    <a:pt x="8672" y="637"/>
                    <a:pt x="8622" y="605"/>
                  </a:cubicBezTo>
                  <a:cubicBezTo>
                    <a:pt x="8595" y="615"/>
                    <a:pt x="8857" y="603"/>
                    <a:pt x="8946" y="583"/>
                  </a:cubicBezTo>
                  <a:lnTo>
                    <a:pt x="8946" y="424"/>
                  </a:lnTo>
                  <a:cubicBezTo>
                    <a:pt x="8584" y="419"/>
                    <a:pt x="8041" y="370"/>
                    <a:pt x="7753" y="527"/>
                  </a:cubicBezTo>
                  <a:cubicBezTo>
                    <a:pt x="7325" y="761"/>
                    <a:pt x="7238" y="462"/>
                    <a:pt x="6865" y="462"/>
                  </a:cubicBezTo>
                  <a:cubicBezTo>
                    <a:pt x="6651" y="462"/>
                    <a:pt x="6162" y="582"/>
                    <a:pt x="6100" y="423"/>
                  </a:cubicBezTo>
                  <a:cubicBezTo>
                    <a:pt x="6035" y="257"/>
                    <a:pt x="5794" y="173"/>
                    <a:pt x="5530" y="201"/>
                  </a:cubicBezTo>
                  <a:cubicBezTo>
                    <a:pt x="5798" y="201"/>
                    <a:pt x="4516" y="-254"/>
                    <a:pt x="5126" y="246"/>
                  </a:cubicBezTo>
                  <a:cubicBezTo>
                    <a:pt x="4964" y="310"/>
                    <a:pt x="4729" y="281"/>
                    <a:pt x="4573" y="365"/>
                  </a:cubicBezTo>
                  <a:cubicBezTo>
                    <a:pt x="4569" y="357"/>
                    <a:pt x="4565" y="351"/>
                    <a:pt x="4561" y="344"/>
                  </a:cubicBezTo>
                  <a:cubicBezTo>
                    <a:pt x="4686" y="310"/>
                    <a:pt x="4802" y="265"/>
                    <a:pt x="4906" y="212"/>
                  </a:cubicBezTo>
                  <a:cubicBezTo>
                    <a:pt x="4915" y="-229"/>
                    <a:pt x="4397" y="153"/>
                    <a:pt x="4270" y="153"/>
                  </a:cubicBezTo>
                  <a:cubicBezTo>
                    <a:pt x="4167" y="164"/>
                    <a:pt x="3359" y="353"/>
                    <a:pt x="3319" y="417"/>
                  </a:cubicBezTo>
                  <a:lnTo>
                    <a:pt x="3145" y="383"/>
                  </a:lnTo>
                  <a:cubicBezTo>
                    <a:pt x="2836" y="502"/>
                    <a:pt x="2710" y="657"/>
                    <a:pt x="2597" y="861"/>
                  </a:cubicBezTo>
                  <a:lnTo>
                    <a:pt x="2632" y="881"/>
                  </a:lnTo>
                  <a:lnTo>
                    <a:pt x="2609" y="891"/>
                  </a:lnTo>
                  <a:cubicBezTo>
                    <a:pt x="2609" y="891"/>
                    <a:pt x="2630" y="919"/>
                    <a:pt x="2631" y="920"/>
                  </a:cubicBezTo>
                  <a:cubicBezTo>
                    <a:pt x="2441" y="925"/>
                    <a:pt x="2439" y="994"/>
                    <a:pt x="2367" y="1082"/>
                  </a:cubicBezTo>
                  <a:cubicBezTo>
                    <a:pt x="2327" y="1132"/>
                    <a:pt x="2134" y="1188"/>
                    <a:pt x="2046" y="1216"/>
                  </a:cubicBezTo>
                  <a:cubicBezTo>
                    <a:pt x="2006" y="1191"/>
                    <a:pt x="1971" y="1160"/>
                    <a:pt x="1938" y="1132"/>
                  </a:cubicBezTo>
                  <a:lnTo>
                    <a:pt x="1757" y="1278"/>
                  </a:lnTo>
                  <a:lnTo>
                    <a:pt x="1868" y="1415"/>
                  </a:lnTo>
                  <a:lnTo>
                    <a:pt x="1840" y="1419"/>
                  </a:lnTo>
                  <a:lnTo>
                    <a:pt x="1824" y="1473"/>
                  </a:lnTo>
                  <a:lnTo>
                    <a:pt x="1805" y="1460"/>
                  </a:lnTo>
                  <a:cubicBezTo>
                    <a:pt x="1758" y="1481"/>
                    <a:pt x="1709" y="1500"/>
                    <a:pt x="1658" y="1517"/>
                  </a:cubicBezTo>
                  <a:cubicBezTo>
                    <a:pt x="1549" y="1674"/>
                    <a:pt x="1707" y="1979"/>
                    <a:pt x="1798" y="2121"/>
                  </a:cubicBezTo>
                  <a:lnTo>
                    <a:pt x="1623" y="2198"/>
                  </a:lnTo>
                  <a:cubicBezTo>
                    <a:pt x="1623" y="2198"/>
                    <a:pt x="1757" y="2274"/>
                    <a:pt x="1768" y="2279"/>
                  </a:cubicBezTo>
                  <a:cubicBezTo>
                    <a:pt x="1773" y="2424"/>
                    <a:pt x="1650" y="2661"/>
                    <a:pt x="1803" y="2773"/>
                  </a:cubicBezTo>
                  <a:cubicBezTo>
                    <a:pt x="1723" y="2851"/>
                    <a:pt x="1540" y="2983"/>
                    <a:pt x="1532" y="3078"/>
                  </a:cubicBezTo>
                  <a:cubicBezTo>
                    <a:pt x="1139" y="3076"/>
                    <a:pt x="1182" y="3360"/>
                    <a:pt x="947" y="3451"/>
                  </a:cubicBezTo>
                  <a:cubicBezTo>
                    <a:pt x="945" y="3436"/>
                    <a:pt x="951" y="3434"/>
                    <a:pt x="966" y="3447"/>
                  </a:cubicBezTo>
                  <a:cubicBezTo>
                    <a:pt x="608" y="3513"/>
                    <a:pt x="413" y="3554"/>
                    <a:pt x="434" y="3830"/>
                  </a:cubicBezTo>
                  <a:cubicBezTo>
                    <a:pt x="410" y="3843"/>
                    <a:pt x="192" y="4024"/>
                    <a:pt x="245" y="4024"/>
                  </a:cubicBezTo>
                  <a:lnTo>
                    <a:pt x="236" y="4024"/>
                  </a:lnTo>
                  <a:cubicBezTo>
                    <a:pt x="54" y="4141"/>
                    <a:pt x="48" y="4311"/>
                    <a:pt x="120" y="4482"/>
                  </a:cubicBezTo>
                  <a:cubicBezTo>
                    <a:pt x="-250" y="4580"/>
                    <a:pt x="355" y="4716"/>
                    <a:pt x="355" y="4730"/>
                  </a:cubicBezTo>
                  <a:cubicBezTo>
                    <a:pt x="361" y="4790"/>
                    <a:pt x="347" y="4826"/>
                    <a:pt x="446" y="4867"/>
                  </a:cubicBezTo>
                  <a:cubicBezTo>
                    <a:pt x="418" y="4880"/>
                    <a:pt x="385" y="4889"/>
                    <a:pt x="354" y="4898"/>
                  </a:cubicBezTo>
                  <a:lnTo>
                    <a:pt x="401" y="5044"/>
                  </a:lnTo>
                  <a:cubicBezTo>
                    <a:pt x="360" y="5065"/>
                    <a:pt x="295" y="5073"/>
                    <a:pt x="243" y="5074"/>
                  </a:cubicBezTo>
                  <a:cubicBezTo>
                    <a:pt x="-96" y="5327"/>
                    <a:pt x="100" y="5478"/>
                    <a:pt x="253" y="5724"/>
                  </a:cubicBezTo>
                  <a:cubicBezTo>
                    <a:pt x="-131" y="5758"/>
                    <a:pt x="906" y="6336"/>
                    <a:pt x="977" y="6405"/>
                  </a:cubicBezTo>
                  <a:cubicBezTo>
                    <a:pt x="1473" y="6884"/>
                    <a:pt x="1943" y="7410"/>
                    <a:pt x="2366" y="7917"/>
                  </a:cubicBezTo>
                  <a:cubicBezTo>
                    <a:pt x="2792" y="8429"/>
                    <a:pt x="2834" y="8747"/>
                    <a:pt x="3754" y="9047"/>
                  </a:cubicBezTo>
                  <a:cubicBezTo>
                    <a:pt x="4138" y="9172"/>
                    <a:pt x="4518" y="9326"/>
                    <a:pt x="4908" y="9441"/>
                  </a:cubicBezTo>
                  <a:cubicBezTo>
                    <a:pt x="5168" y="9517"/>
                    <a:pt x="5201" y="9759"/>
                    <a:pt x="5520" y="9800"/>
                  </a:cubicBezTo>
                  <a:cubicBezTo>
                    <a:pt x="5673" y="10251"/>
                    <a:pt x="5783" y="10655"/>
                    <a:pt x="5791" y="11117"/>
                  </a:cubicBezTo>
                  <a:cubicBezTo>
                    <a:pt x="5711" y="11122"/>
                    <a:pt x="5913" y="12338"/>
                    <a:pt x="5907" y="12464"/>
                  </a:cubicBezTo>
                  <a:cubicBezTo>
                    <a:pt x="5882" y="13059"/>
                    <a:pt x="5883" y="13548"/>
                    <a:pt x="6193" y="14121"/>
                  </a:cubicBezTo>
                  <a:lnTo>
                    <a:pt x="6225" y="14132"/>
                  </a:lnTo>
                  <a:cubicBezTo>
                    <a:pt x="6430" y="14543"/>
                    <a:pt x="6291" y="15161"/>
                    <a:pt x="6165" y="15567"/>
                  </a:cubicBezTo>
                  <a:lnTo>
                    <a:pt x="5959" y="15469"/>
                  </a:lnTo>
                  <a:cubicBezTo>
                    <a:pt x="6052" y="15704"/>
                    <a:pt x="6153" y="16040"/>
                    <a:pt x="6421" y="16224"/>
                  </a:cubicBezTo>
                  <a:cubicBezTo>
                    <a:pt x="6507" y="16420"/>
                    <a:pt x="6366" y="16837"/>
                    <a:pt x="6657" y="17019"/>
                  </a:cubicBezTo>
                  <a:lnTo>
                    <a:pt x="6608" y="17029"/>
                  </a:lnTo>
                  <a:cubicBezTo>
                    <a:pt x="6637" y="17135"/>
                    <a:pt x="6673" y="17242"/>
                    <a:pt x="6698" y="17348"/>
                  </a:cubicBezTo>
                  <a:cubicBezTo>
                    <a:pt x="6724" y="17460"/>
                    <a:pt x="6961" y="17753"/>
                    <a:pt x="7204" y="17552"/>
                  </a:cubicBezTo>
                  <a:cubicBezTo>
                    <a:pt x="7368" y="17415"/>
                    <a:pt x="7130" y="17379"/>
                    <a:pt x="7104" y="17271"/>
                  </a:cubicBezTo>
                  <a:cubicBezTo>
                    <a:pt x="7153" y="17247"/>
                    <a:pt x="7205" y="17224"/>
                    <a:pt x="7258" y="17204"/>
                  </a:cubicBezTo>
                  <a:cubicBezTo>
                    <a:pt x="7266" y="17207"/>
                    <a:pt x="7274" y="17209"/>
                    <a:pt x="7283" y="17212"/>
                  </a:cubicBezTo>
                  <a:cubicBezTo>
                    <a:pt x="7428" y="17330"/>
                    <a:pt x="7359" y="17669"/>
                    <a:pt x="7457" y="17825"/>
                  </a:cubicBezTo>
                  <a:cubicBezTo>
                    <a:pt x="7064" y="17733"/>
                    <a:pt x="6781" y="17992"/>
                    <a:pt x="7244" y="18037"/>
                  </a:cubicBezTo>
                  <a:cubicBezTo>
                    <a:pt x="7249" y="18089"/>
                    <a:pt x="7372" y="18164"/>
                    <a:pt x="7414" y="18219"/>
                  </a:cubicBezTo>
                  <a:cubicBezTo>
                    <a:pt x="7100" y="18171"/>
                    <a:pt x="6990" y="18391"/>
                    <a:pt x="6948" y="18541"/>
                  </a:cubicBezTo>
                  <a:cubicBezTo>
                    <a:pt x="6858" y="18867"/>
                    <a:pt x="7590" y="18545"/>
                    <a:pt x="7695" y="18694"/>
                  </a:cubicBezTo>
                  <a:cubicBezTo>
                    <a:pt x="7722" y="18862"/>
                    <a:pt x="7638" y="18904"/>
                    <a:pt x="7476" y="18960"/>
                  </a:cubicBezTo>
                  <a:cubicBezTo>
                    <a:pt x="7193" y="19058"/>
                    <a:pt x="7547" y="19380"/>
                    <a:pt x="7676" y="19483"/>
                  </a:cubicBezTo>
                  <a:cubicBezTo>
                    <a:pt x="7806" y="19585"/>
                    <a:pt x="8719" y="19925"/>
                    <a:pt x="8709" y="20034"/>
                  </a:cubicBezTo>
                  <a:cubicBezTo>
                    <a:pt x="8675" y="20055"/>
                    <a:pt x="8539" y="20057"/>
                    <a:pt x="8495" y="20060"/>
                  </a:cubicBezTo>
                  <a:cubicBezTo>
                    <a:pt x="8668" y="20215"/>
                    <a:pt x="8970" y="20245"/>
                    <a:pt x="9155" y="20402"/>
                  </a:cubicBezTo>
                  <a:cubicBezTo>
                    <a:pt x="9472" y="20673"/>
                    <a:pt x="9686" y="20866"/>
                    <a:pt x="10256" y="20922"/>
                  </a:cubicBezTo>
                  <a:cubicBezTo>
                    <a:pt x="10224" y="21093"/>
                    <a:pt x="10989" y="21099"/>
                    <a:pt x="11173" y="21106"/>
                  </a:cubicBezTo>
                  <a:cubicBezTo>
                    <a:pt x="11320" y="21272"/>
                    <a:pt x="11860" y="21266"/>
                    <a:pt x="12121" y="21346"/>
                  </a:cubicBezTo>
                  <a:cubicBezTo>
                    <a:pt x="12171" y="21325"/>
                    <a:pt x="12226" y="21311"/>
                    <a:pt x="12286" y="21303"/>
                  </a:cubicBezTo>
                  <a:cubicBezTo>
                    <a:pt x="12279" y="21275"/>
                    <a:pt x="12265" y="21249"/>
                    <a:pt x="12243" y="21224"/>
                  </a:cubicBezTo>
                  <a:cubicBezTo>
                    <a:pt x="12367" y="21226"/>
                    <a:pt x="12609" y="21245"/>
                    <a:pt x="12688" y="21175"/>
                  </a:cubicBezTo>
                  <a:cubicBezTo>
                    <a:pt x="13408" y="21075"/>
                    <a:pt x="12856" y="20944"/>
                    <a:pt x="12432" y="20879"/>
                  </a:cubicBezTo>
                  <a:cubicBezTo>
                    <a:pt x="12038" y="20820"/>
                    <a:pt x="11669" y="20556"/>
                    <a:pt x="11367" y="20396"/>
                  </a:cubicBezTo>
                  <a:lnTo>
                    <a:pt x="11371" y="20394"/>
                  </a:lnTo>
                  <a:cubicBezTo>
                    <a:pt x="11287" y="20307"/>
                    <a:pt x="11160" y="20275"/>
                    <a:pt x="11013" y="20336"/>
                  </a:cubicBezTo>
                  <a:cubicBezTo>
                    <a:pt x="10986" y="20329"/>
                    <a:pt x="10938" y="20310"/>
                    <a:pt x="10929" y="20303"/>
                  </a:cubicBezTo>
                  <a:cubicBezTo>
                    <a:pt x="10926" y="20288"/>
                    <a:pt x="10923" y="20273"/>
                    <a:pt x="10922" y="20258"/>
                  </a:cubicBezTo>
                  <a:lnTo>
                    <a:pt x="11154" y="20296"/>
                  </a:lnTo>
                  <a:lnTo>
                    <a:pt x="11240" y="20191"/>
                  </a:lnTo>
                  <a:cubicBezTo>
                    <a:pt x="10960" y="20056"/>
                    <a:pt x="10729" y="19885"/>
                    <a:pt x="10600" y="19679"/>
                  </a:cubicBezTo>
                  <a:cubicBezTo>
                    <a:pt x="11043" y="19491"/>
                    <a:pt x="10850" y="19267"/>
                    <a:pt x="11190" y="19008"/>
                  </a:cubicBezTo>
                  <a:cubicBezTo>
                    <a:pt x="11610" y="18689"/>
                    <a:pt x="10881" y="18589"/>
                    <a:pt x="10564" y="18488"/>
                  </a:cubicBezTo>
                  <a:cubicBezTo>
                    <a:pt x="9933" y="18287"/>
                    <a:pt x="10482" y="18110"/>
                    <a:pt x="10762" y="17956"/>
                  </a:cubicBezTo>
                  <a:cubicBezTo>
                    <a:pt x="11082" y="17780"/>
                    <a:pt x="10532" y="17572"/>
                    <a:pt x="10925" y="17461"/>
                  </a:cubicBezTo>
                  <a:cubicBezTo>
                    <a:pt x="11053" y="17363"/>
                    <a:pt x="11542" y="17241"/>
                    <a:pt x="11132" y="17081"/>
                  </a:cubicBezTo>
                  <a:cubicBezTo>
                    <a:pt x="10719" y="16920"/>
                    <a:pt x="10542" y="17195"/>
                    <a:pt x="10370" y="16756"/>
                  </a:cubicBezTo>
                  <a:cubicBezTo>
                    <a:pt x="10280" y="16736"/>
                    <a:pt x="10698" y="16839"/>
                    <a:pt x="10701" y="16840"/>
                  </a:cubicBezTo>
                  <a:cubicBezTo>
                    <a:pt x="10852" y="16881"/>
                    <a:pt x="11044" y="16917"/>
                    <a:pt x="11208" y="16879"/>
                  </a:cubicBezTo>
                  <a:cubicBezTo>
                    <a:pt x="11677" y="16774"/>
                    <a:pt x="11296" y="16620"/>
                    <a:pt x="11327" y="16476"/>
                  </a:cubicBezTo>
                  <a:lnTo>
                    <a:pt x="11391" y="16465"/>
                  </a:lnTo>
                  <a:cubicBezTo>
                    <a:pt x="11399" y="16341"/>
                    <a:pt x="11312" y="16265"/>
                    <a:pt x="11208" y="16169"/>
                  </a:cubicBezTo>
                  <a:cubicBezTo>
                    <a:pt x="11664" y="16259"/>
                    <a:pt x="12455" y="16159"/>
                    <a:pt x="12835" y="15994"/>
                  </a:cubicBezTo>
                  <a:cubicBezTo>
                    <a:pt x="13028" y="15910"/>
                    <a:pt x="13154" y="15698"/>
                    <a:pt x="13228" y="15565"/>
                  </a:cubicBezTo>
                  <a:cubicBezTo>
                    <a:pt x="13402" y="15253"/>
                    <a:pt x="12911" y="15333"/>
                    <a:pt x="12834" y="15144"/>
                  </a:cubicBezTo>
                  <a:cubicBezTo>
                    <a:pt x="12802" y="15022"/>
                    <a:pt x="12963" y="14987"/>
                    <a:pt x="12778" y="14873"/>
                  </a:cubicBezTo>
                  <a:cubicBezTo>
                    <a:pt x="13254" y="14989"/>
                    <a:pt x="14069" y="14954"/>
                    <a:pt x="14075" y="14543"/>
                  </a:cubicBezTo>
                  <a:cubicBezTo>
                    <a:pt x="14715" y="14565"/>
                    <a:pt x="14622" y="13934"/>
                    <a:pt x="14861" y="13689"/>
                  </a:cubicBezTo>
                  <a:cubicBezTo>
                    <a:pt x="14826" y="13753"/>
                    <a:pt x="14779" y="13815"/>
                    <a:pt x="14699" y="13862"/>
                  </a:cubicBezTo>
                  <a:lnTo>
                    <a:pt x="14810" y="13932"/>
                  </a:lnTo>
                  <a:lnTo>
                    <a:pt x="14823" y="13925"/>
                  </a:lnTo>
                  <a:lnTo>
                    <a:pt x="14866" y="13945"/>
                  </a:lnTo>
                  <a:cubicBezTo>
                    <a:pt x="15391" y="13663"/>
                    <a:pt x="15253" y="13268"/>
                    <a:pt x="15713" y="12979"/>
                  </a:cubicBezTo>
                  <a:cubicBezTo>
                    <a:pt x="16218" y="12660"/>
                    <a:pt x="15525" y="12151"/>
                    <a:pt x="15954" y="11777"/>
                  </a:cubicBezTo>
                  <a:cubicBezTo>
                    <a:pt x="16313" y="11463"/>
                    <a:pt x="17360" y="11121"/>
                    <a:pt x="17972" y="11165"/>
                  </a:cubicBezTo>
                  <a:cubicBezTo>
                    <a:pt x="18474" y="11201"/>
                    <a:pt x="18489" y="10927"/>
                    <a:pt x="18940" y="10851"/>
                  </a:cubicBezTo>
                  <a:cubicBezTo>
                    <a:pt x="18679" y="10613"/>
                    <a:pt x="19041" y="10505"/>
                    <a:pt x="19136" y="10300"/>
                  </a:cubicBezTo>
                  <a:cubicBezTo>
                    <a:pt x="19263" y="10026"/>
                    <a:pt x="19440" y="9737"/>
                    <a:pt x="19532" y="9473"/>
                  </a:cubicBezTo>
                  <a:cubicBezTo>
                    <a:pt x="19677" y="9053"/>
                    <a:pt x="19187" y="8394"/>
                    <a:pt x="19505" y="8013"/>
                  </a:cubicBezTo>
                  <a:cubicBezTo>
                    <a:pt x="20005" y="8053"/>
                    <a:pt x="20030" y="7526"/>
                    <a:pt x="20245" y="7340"/>
                  </a:cubicBezTo>
                  <a:cubicBezTo>
                    <a:pt x="20849" y="6817"/>
                    <a:pt x="21350" y="6573"/>
                    <a:pt x="21083" y="5876"/>
                  </a:cubicBezTo>
                  <a:cubicBezTo>
                    <a:pt x="21071" y="5847"/>
                    <a:pt x="21253" y="6319"/>
                    <a:pt x="21083" y="5876"/>
                  </a:cubicBezTo>
                  <a:close/>
                </a:path>
              </a:pathLst>
            </a:custGeom>
            <a:grpFill/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endParaRPr sz="2532" dirty="0">
                <a:latin typeface="Lato Light" panose="020F0502020204030203" pitchFamily="34" charset="0"/>
              </a:endParaRPr>
            </a:p>
          </p:txBody>
        </p:sp>
        <p:sp>
          <p:nvSpPr>
            <p:cNvPr id="7" name="Shape 47323">
              <a:extLst>
                <a:ext uri="{FF2B5EF4-FFF2-40B4-BE49-F238E27FC236}">
                  <a16:creationId xmlns:a16="http://schemas.microsoft.com/office/drawing/2014/main" id="{18085B3F-D262-CA40-9543-0348C459AE3D}"/>
                </a:ext>
              </a:extLst>
            </p:cNvPr>
            <p:cNvSpPr/>
            <p:nvPr/>
          </p:nvSpPr>
          <p:spPr>
            <a:xfrm>
              <a:off x="6431918" y="2901610"/>
              <a:ext cx="1312729" cy="1548697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494" h="21436" extrusionOk="0">
                  <a:moveTo>
                    <a:pt x="21150" y="15574"/>
                  </a:moveTo>
                  <a:cubicBezTo>
                    <a:pt x="21261" y="15717"/>
                    <a:pt x="21093" y="15952"/>
                    <a:pt x="20924" y="15784"/>
                  </a:cubicBezTo>
                  <a:cubicBezTo>
                    <a:pt x="20982" y="16021"/>
                    <a:pt x="20891" y="16384"/>
                    <a:pt x="20777" y="16596"/>
                  </a:cubicBezTo>
                  <a:cubicBezTo>
                    <a:pt x="20505" y="17107"/>
                    <a:pt x="20399" y="17680"/>
                    <a:pt x="20142" y="18190"/>
                  </a:cubicBezTo>
                  <a:cubicBezTo>
                    <a:pt x="20021" y="18451"/>
                    <a:pt x="19581" y="18883"/>
                    <a:pt x="19210" y="18697"/>
                  </a:cubicBezTo>
                  <a:cubicBezTo>
                    <a:pt x="19055" y="18620"/>
                    <a:pt x="18983" y="18564"/>
                    <a:pt x="18916" y="18429"/>
                  </a:cubicBezTo>
                  <a:cubicBezTo>
                    <a:pt x="18874" y="18346"/>
                    <a:pt x="18895" y="18082"/>
                    <a:pt x="18885" y="18073"/>
                  </a:cubicBezTo>
                  <a:cubicBezTo>
                    <a:pt x="18630" y="17743"/>
                    <a:pt x="18882" y="17612"/>
                    <a:pt x="18985" y="17344"/>
                  </a:cubicBezTo>
                  <a:cubicBezTo>
                    <a:pt x="19114" y="17002"/>
                    <a:pt x="19115" y="16913"/>
                    <a:pt x="19087" y="16545"/>
                  </a:cubicBezTo>
                  <a:cubicBezTo>
                    <a:pt x="19035" y="16414"/>
                    <a:pt x="19148" y="15981"/>
                    <a:pt x="19273" y="15913"/>
                  </a:cubicBezTo>
                  <a:cubicBezTo>
                    <a:pt x="19479" y="15800"/>
                    <a:pt x="19740" y="15772"/>
                    <a:pt x="19957" y="15653"/>
                  </a:cubicBezTo>
                  <a:cubicBezTo>
                    <a:pt x="20082" y="15574"/>
                    <a:pt x="20117" y="15501"/>
                    <a:pt x="20239" y="15479"/>
                  </a:cubicBezTo>
                  <a:cubicBezTo>
                    <a:pt x="20387" y="15448"/>
                    <a:pt x="20295" y="14983"/>
                    <a:pt x="20473" y="15143"/>
                  </a:cubicBezTo>
                  <a:cubicBezTo>
                    <a:pt x="20533" y="15027"/>
                    <a:pt x="20661" y="14865"/>
                    <a:pt x="20739" y="14731"/>
                  </a:cubicBezTo>
                  <a:cubicBezTo>
                    <a:pt x="20722" y="14552"/>
                    <a:pt x="20909" y="14739"/>
                    <a:pt x="20929" y="14819"/>
                  </a:cubicBezTo>
                  <a:cubicBezTo>
                    <a:pt x="20973" y="14985"/>
                    <a:pt x="21061" y="15461"/>
                    <a:pt x="21150" y="15574"/>
                  </a:cubicBezTo>
                  <a:cubicBezTo>
                    <a:pt x="21173" y="15603"/>
                    <a:pt x="21138" y="15559"/>
                    <a:pt x="21150" y="15574"/>
                  </a:cubicBezTo>
                  <a:close/>
                  <a:moveTo>
                    <a:pt x="21449" y="7942"/>
                  </a:moveTo>
                  <a:cubicBezTo>
                    <a:pt x="21344" y="7731"/>
                    <a:pt x="21600" y="7533"/>
                    <a:pt x="21152" y="7539"/>
                  </a:cubicBezTo>
                  <a:cubicBezTo>
                    <a:pt x="21008" y="7541"/>
                    <a:pt x="20754" y="7739"/>
                    <a:pt x="20526" y="7739"/>
                  </a:cubicBezTo>
                  <a:cubicBezTo>
                    <a:pt x="20244" y="7739"/>
                    <a:pt x="20016" y="7865"/>
                    <a:pt x="19729" y="7865"/>
                  </a:cubicBezTo>
                  <a:cubicBezTo>
                    <a:pt x="19565" y="7865"/>
                    <a:pt x="19469" y="8014"/>
                    <a:pt x="19302" y="7993"/>
                  </a:cubicBezTo>
                  <a:cubicBezTo>
                    <a:pt x="19093" y="7930"/>
                    <a:pt x="19070" y="7669"/>
                    <a:pt x="18908" y="7605"/>
                  </a:cubicBezTo>
                  <a:cubicBezTo>
                    <a:pt x="19001" y="7551"/>
                    <a:pt x="19025" y="7458"/>
                    <a:pt x="18981" y="7374"/>
                  </a:cubicBezTo>
                  <a:cubicBezTo>
                    <a:pt x="19062" y="7284"/>
                    <a:pt x="18938" y="7312"/>
                    <a:pt x="18896" y="7232"/>
                  </a:cubicBezTo>
                  <a:cubicBezTo>
                    <a:pt x="18780" y="7074"/>
                    <a:pt x="18298" y="6560"/>
                    <a:pt x="18034" y="6598"/>
                  </a:cubicBezTo>
                  <a:cubicBezTo>
                    <a:pt x="17984" y="6467"/>
                    <a:pt x="17855" y="6463"/>
                    <a:pt x="17803" y="6343"/>
                  </a:cubicBezTo>
                  <a:cubicBezTo>
                    <a:pt x="17753" y="6232"/>
                    <a:pt x="17703" y="5708"/>
                    <a:pt x="17456" y="5708"/>
                  </a:cubicBezTo>
                  <a:lnTo>
                    <a:pt x="17456" y="5708"/>
                  </a:lnTo>
                  <a:cubicBezTo>
                    <a:pt x="17148" y="5708"/>
                    <a:pt x="17061" y="5095"/>
                    <a:pt x="17029" y="4927"/>
                  </a:cubicBezTo>
                  <a:lnTo>
                    <a:pt x="17085" y="4930"/>
                  </a:lnTo>
                  <a:cubicBezTo>
                    <a:pt x="16985" y="4575"/>
                    <a:pt x="16629" y="4445"/>
                    <a:pt x="16480" y="4141"/>
                  </a:cubicBezTo>
                  <a:lnTo>
                    <a:pt x="16435" y="4152"/>
                  </a:lnTo>
                  <a:cubicBezTo>
                    <a:pt x="16428" y="4118"/>
                    <a:pt x="16411" y="4085"/>
                    <a:pt x="16410" y="4050"/>
                  </a:cubicBezTo>
                  <a:cubicBezTo>
                    <a:pt x="16418" y="4049"/>
                    <a:pt x="16577" y="4040"/>
                    <a:pt x="16577" y="4040"/>
                  </a:cubicBezTo>
                  <a:cubicBezTo>
                    <a:pt x="16561" y="4019"/>
                    <a:pt x="16373" y="3888"/>
                    <a:pt x="16373" y="3877"/>
                  </a:cubicBezTo>
                  <a:cubicBezTo>
                    <a:pt x="16140" y="3556"/>
                    <a:pt x="15927" y="3229"/>
                    <a:pt x="15764" y="2884"/>
                  </a:cubicBezTo>
                  <a:cubicBezTo>
                    <a:pt x="15810" y="2908"/>
                    <a:pt x="15860" y="2921"/>
                    <a:pt x="15913" y="2924"/>
                  </a:cubicBezTo>
                  <a:cubicBezTo>
                    <a:pt x="16212" y="2508"/>
                    <a:pt x="16034" y="2139"/>
                    <a:pt x="15828" y="1728"/>
                  </a:cubicBezTo>
                  <a:cubicBezTo>
                    <a:pt x="15663" y="1776"/>
                    <a:pt x="15487" y="1765"/>
                    <a:pt x="15320" y="1792"/>
                  </a:cubicBezTo>
                  <a:cubicBezTo>
                    <a:pt x="15262" y="1792"/>
                    <a:pt x="15004" y="1673"/>
                    <a:pt x="14939" y="1652"/>
                  </a:cubicBezTo>
                  <a:cubicBezTo>
                    <a:pt x="14877" y="1646"/>
                    <a:pt x="14703" y="1675"/>
                    <a:pt x="14673" y="1666"/>
                  </a:cubicBezTo>
                  <a:cubicBezTo>
                    <a:pt x="14649" y="1666"/>
                    <a:pt x="14604" y="1640"/>
                    <a:pt x="14583" y="1631"/>
                  </a:cubicBezTo>
                  <a:cubicBezTo>
                    <a:pt x="14579" y="1638"/>
                    <a:pt x="14541" y="1746"/>
                    <a:pt x="14548" y="1746"/>
                  </a:cubicBezTo>
                  <a:cubicBezTo>
                    <a:pt x="14314" y="1775"/>
                    <a:pt x="14213" y="1915"/>
                    <a:pt x="13949" y="1776"/>
                  </a:cubicBezTo>
                  <a:cubicBezTo>
                    <a:pt x="13737" y="1662"/>
                    <a:pt x="13370" y="1599"/>
                    <a:pt x="13126" y="1666"/>
                  </a:cubicBezTo>
                  <a:cubicBezTo>
                    <a:pt x="13114" y="1631"/>
                    <a:pt x="12362" y="1325"/>
                    <a:pt x="12311" y="1315"/>
                  </a:cubicBezTo>
                  <a:cubicBezTo>
                    <a:pt x="12058" y="1263"/>
                    <a:pt x="11585" y="1295"/>
                    <a:pt x="11468" y="1561"/>
                  </a:cubicBezTo>
                  <a:cubicBezTo>
                    <a:pt x="11405" y="1704"/>
                    <a:pt x="11546" y="1817"/>
                    <a:pt x="11493" y="1940"/>
                  </a:cubicBezTo>
                  <a:cubicBezTo>
                    <a:pt x="11411" y="2129"/>
                    <a:pt x="10260" y="1753"/>
                    <a:pt x="10229" y="1583"/>
                  </a:cubicBezTo>
                  <a:cubicBezTo>
                    <a:pt x="10181" y="1321"/>
                    <a:pt x="9285" y="1213"/>
                    <a:pt x="9029" y="1193"/>
                  </a:cubicBezTo>
                  <a:cubicBezTo>
                    <a:pt x="9018" y="1125"/>
                    <a:pt x="8978" y="1083"/>
                    <a:pt x="8892" y="1075"/>
                  </a:cubicBezTo>
                  <a:lnTo>
                    <a:pt x="8892" y="1071"/>
                  </a:lnTo>
                  <a:cubicBezTo>
                    <a:pt x="8848" y="1075"/>
                    <a:pt x="8690" y="1054"/>
                    <a:pt x="8710" y="986"/>
                  </a:cubicBezTo>
                  <a:cubicBezTo>
                    <a:pt x="8710" y="964"/>
                    <a:pt x="8994" y="767"/>
                    <a:pt x="9016" y="679"/>
                  </a:cubicBezTo>
                  <a:cubicBezTo>
                    <a:pt x="9056" y="517"/>
                    <a:pt x="8891" y="519"/>
                    <a:pt x="8901" y="450"/>
                  </a:cubicBezTo>
                  <a:cubicBezTo>
                    <a:pt x="8820" y="389"/>
                    <a:pt x="9205" y="-90"/>
                    <a:pt x="8780" y="124"/>
                  </a:cubicBezTo>
                  <a:cubicBezTo>
                    <a:pt x="8738" y="-14"/>
                    <a:pt x="7966" y="-25"/>
                    <a:pt x="7786" y="33"/>
                  </a:cubicBezTo>
                  <a:cubicBezTo>
                    <a:pt x="7755" y="33"/>
                    <a:pt x="7236" y="45"/>
                    <a:pt x="7284" y="112"/>
                  </a:cubicBezTo>
                  <a:cubicBezTo>
                    <a:pt x="6980" y="-39"/>
                    <a:pt x="6476" y="127"/>
                    <a:pt x="6182" y="191"/>
                  </a:cubicBezTo>
                  <a:cubicBezTo>
                    <a:pt x="5782" y="191"/>
                    <a:pt x="5357" y="466"/>
                    <a:pt x="4985" y="577"/>
                  </a:cubicBezTo>
                  <a:cubicBezTo>
                    <a:pt x="4968" y="561"/>
                    <a:pt x="4957" y="544"/>
                    <a:pt x="4950" y="523"/>
                  </a:cubicBezTo>
                  <a:lnTo>
                    <a:pt x="4918" y="529"/>
                  </a:lnTo>
                  <a:lnTo>
                    <a:pt x="4905" y="496"/>
                  </a:lnTo>
                  <a:cubicBezTo>
                    <a:pt x="4737" y="581"/>
                    <a:pt x="4445" y="574"/>
                    <a:pt x="4277" y="480"/>
                  </a:cubicBezTo>
                  <a:cubicBezTo>
                    <a:pt x="4282" y="423"/>
                    <a:pt x="4286" y="367"/>
                    <a:pt x="4279" y="311"/>
                  </a:cubicBezTo>
                  <a:cubicBezTo>
                    <a:pt x="3839" y="327"/>
                    <a:pt x="3931" y="706"/>
                    <a:pt x="3692" y="913"/>
                  </a:cubicBezTo>
                  <a:cubicBezTo>
                    <a:pt x="3463" y="1112"/>
                    <a:pt x="3139" y="1114"/>
                    <a:pt x="2935" y="1363"/>
                  </a:cubicBezTo>
                  <a:cubicBezTo>
                    <a:pt x="2899" y="1537"/>
                    <a:pt x="2704" y="1647"/>
                    <a:pt x="2717" y="1829"/>
                  </a:cubicBezTo>
                  <a:cubicBezTo>
                    <a:pt x="2734" y="2071"/>
                    <a:pt x="2718" y="2224"/>
                    <a:pt x="2488" y="2389"/>
                  </a:cubicBezTo>
                  <a:cubicBezTo>
                    <a:pt x="2217" y="2584"/>
                    <a:pt x="1913" y="2731"/>
                    <a:pt x="1546" y="2719"/>
                  </a:cubicBezTo>
                  <a:cubicBezTo>
                    <a:pt x="1507" y="2976"/>
                    <a:pt x="1199" y="3017"/>
                    <a:pt x="1132" y="3212"/>
                  </a:cubicBezTo>
                  <a:cubicBezTo>
                    <a:pt x="1025" y="3521"/>
                    <a:pt x="918" y="3677"/>
                    <a:pt x="641" y="3906"/>
                  </a:cubicBezTo>
                  <a:lnTo>
                    <a:pt x="670" y="3942"/>
                  </a:lnTo>
                  <a:cubicBezTo>
                    <a:pt x="508" y="4166"/>
                    <a:pt x="173" y="4557"/>
                    <a:pt x="339" y="4803"/>
                  </a:cubicBezTo>
                  <a:lnTo>
                    <a:pt x="391" y="4803"/>
                  </a:lnTo>
                  <a:cubicBezTo>
                    <a:pt x="467" y="4803"/>
                    <a:pt x="416" y="5040"/>
                    <a:pt x="558" y="5026"/>
                  </a:cubicBezTo>
                  <a:cubicBezTo>
                    <a:pt x="575" y="5060"/>
                    <a:pt x="612" y="5269"/>
                    <a:pt x="543" y="5269"/>
                  </a:cubicBezTo>
                  <a:lnTo>
                    <a:pt x="456" y="5299"/>
                  </a:lnTo>
                  <a:cubicBezTo>
                    <a:pt x="764" y="5604"/>
                    <a:pt x="582" y="5896"/>
                    <a:pt x="452" y="6228"/>
                  </a:cubicBezTo>
                  <a:cubicBezTo>
                    <a:pt x="401" y="6220"/>
                    <a:pt x="345" y="6229"/>
                    <a:pt x="297" y="6251"/>
                  </a:cubicBezTo>
                  <a:cubicBezTo>
                    <a:pt x="430" y="6424"/>
                    <a:pt x="154" y="6618"/>
                    <a:pt x="0" y="6730"/>
                  </a:cubicBezTo>
                  <a:cubicBezTo>
                    <a:pt x="249" y="6752"/>
                    <a:pt x="299" y="6978"/>
                    <a:pt x="276" y="7155"/>
                  </a:cubicBezTo>
                  <a:lnTo>
                    <a:pt x="307" y="7155"/>
                  </a:lnTo>
                  <a:cubicBezTo>
                    <a:pt x="294" y="7155"/>
                    <a:pt x="281" y="7155"/>
                    <a:pt x="268" y="7155"/>
                  </a:cubicBezTo>
                  <a:cubicBezTo>
                    <a:pt x="265" y="7167"/>
                    <a:pt x="258" y="7174"/>
                    <a:pt x="247" y="7177"/>
                  </a:cubicBezTo>
                  <a:cubicBezTo>
                    <a:pt x="206" y="7341"/>
                    <a:pt x="390" y="7647"/>
                    <a:pt x="654" y="7597"/>
                  </a:cubicBezTo>
                  <a:cubicBezTo>
                    <a:pt x="662" y="7714"/>
                    <a:pt x="780" y="7762"/>
                    <a:pt x="802" y="7878"/>
                  </a:cubicBezTo>
                  <a:cubicBezTo>
                    <a:pt x="873" y="7889"/>
                    <a:pt x="913" y="7864"/>
                    <a:pt x="946" y="7814"/>
                  </a:cubicBezTo>
                  <a:cubicBezTo>
                    <a:pt x="1016" y="8004"/>
                    <a:pt x="1264" y="8051"/>
                    <a:pt x="1309" y="8201"/>
                  </a:cubicBezTo>
                  <a:cubicBezTo>
                    <a:pt x="1426" y="8354"/>
                    <a:pt x="1416" y="8441"/>
                    <a:pt x="1473" y="8622"/>
                  </a:cubicBezTo>
                  <a:lnTo>
                    <a:pt x="1520" y="8622"/>
                  </a:lnTo>
                  <a:cubicBezTo>
                    <a:pt x="1569" y="8710"/>
                    <a:pt x="1975" y="9160"/>
                    <a:pt x="2133" y="9105"/>
                  </a:cubicBezTo>
                  <a:cubicBezTo>
                    <a:pt x="2414" y="9356"/>
                    <a:pt x="2674" y="9574"/>
                    <a:pt x="3086" y="9750"/>
                  </a:cubicBezTo>
                  <a:cubicBezTo>
                    <a:pt x="3082" y="9812"/>
                    <a:pt x="3079" y="9875"/>
                    <a:pt x="3077" y="9937"/>
                  </a:cubicBezTo>
                  <a:cubicBezTo>
                    <a:pt x="3152" y="9898"/>
                    <a:pt x="3229" y="9859"/>
                    <a:pt x="3307" y="9824"/>
                  </a:cubicBezTo>
                  <a:lnTo>
                    <a:pt x="3321" y="9829"/>
                  </a:lnTo>
                  <a:lnTo>
                    <a:pt x="3322" y="9817"/>
                  </a:lnTo>
                  <a:cubicBezTo>
                    <a:pt x="3580" y="9701"/>
                    <a:pt x="3830" y="9612"/>
                    <a:pt x="4125" y="9621"/>
                  </a:cubicBezTo>
                  <a:cubicBezTo>
                    <a:pt x="4261" y="9626"/>
                    <a:pt x="4581" y="9721"/>
                    <a:pt x="4686" y="9617"/>
                  </a:cubicBezTo>
                  <a:cubicBezTo>
                    <a:pt x="4748" y="9641"/>
                    <a:pt x="4808" y="9667"/>
                    <a:pt x="4866" y="9695"/>
                  </a:cubicBezTo>
                  <a:cubicBezTo>
                    <a:pt x="5080" y="9574"/>
                    <a:pt x="5871" y="9431"/>
                    <a:pt x="5918" y="9296"/>
                  </a:cubicBezTo>
                  <a:cubicBezTo>
                    <a:pt x="5972" y="9317"/>
                    <a:pt x="5995" y="9339"/>
                    <a:pt x="6016" y="9264"/>
                  </a:cubicBezTo>
                  <a:cubicBezTo>
                    <a:pt x="6022" y="9261"/>
                    <a:pt x="6045" y="9250"/>
                    <a:pt x="6080" y="9241"/>
                  </a:cubicBezTo>
                  <a:cubicBezTo>
                    <a:pt x="6162" y="9312"/>
                    <a:pt x="6375" y="9249"/>
                    <a:pt x="6476" y="9223"/>
                  </a:cubicBezTo>
                  <a:lnTo>
                    <a:pt x="6476" y="9214"/>
                  </a:lnTo>
                  <a:cubicBezTo>
                    <a:pt x="7144" y="9195"/>
                    <a:pt x="6984" y="9378"/>
                    <a:pt x="7304" y="9739"/>
                  </a:cubicBezTo>
                  <a:cubicBezTo>
                    <a:pt x="7475" y="9932"/>
                    <a:pt x="7980" y="9814"/>
                    <a:pt x="8200" y="9773"/>
                  </a:cubicBezTo>
                  <a:cubicBezTo>
                    <a:pt x="8223" y="9858"/>
                    <a:pt x="8315" y="9945"/>
                    <a:pt x="8426" y="9941"/>
                  </a:cubicBezTo>
                  <a:cubicBezTo>
                    <a:pt x="8418" y="9986"/>
                    <a:pt x="8482" y="10342"/>
                    <a:pt x="8493" y="10381"/>
                  </a:cubicBezTo>
                  <a:lnTo>
                    <a:pt x="8473" y="10381"/>
                  </a:lnTo>
                  <a:cubicBezTo>
                    <a:pt x="8451" y="10590"/>
                    <a:pt x="8231" y="10752"/>
                    <a:pt x="8455" y="10846"/>
                  </a:cubicBezTo>
                  <a:cubicBezTo>
                    <a:pt x="8424" y="11002"/>
                    <a:pt x="8415" y="11164"/>
                    <a:pt x="8205" y="11187"/>
                  </a:cubicBezTo>
                  <a:cubicBezTo>
                    <a:pt x="8322" y="11607"/>
                    <a:pt x="8608" y="11836"/>
                    <a:pt x="8916" y="12161"/>
                  </a:cubicBezTo>
                  <a:cubicBezTo>
                    <a:pt x="8896" y="12195"/>
                    <a:pt x="8883" y="12228"/>
                    <a:pt x="8856" y="12259"/>
                  </a:cubicBezTo>
                  <a:cubicBezTo>
                    <a:pt x="9007" y="12382"/>
                    <a:pt x="9103" y="12537"/>
                    <a:pt x="9233" y="12666"/>
                  </a:cubicBezTo>
                  <a:lnTo>
                    <a:pt x="9303" y="12614"/>
                  </a:lnTo>
                  <a:cubicBezTo>
                    <a:pt x="9334" y="12654"/>
                    <a:pt x="9303" y="12657"/>
                    <a:pt x="9301" y="12701"/>
                  </a:cubicBezTo>
                  <a:lnTo>
                    <a:pt x="9265" y="12704"/>
                  </a:lnTo>
                  <a:cubicBezTo>
                    <a:pt x="9269" y="12865"/>
                    <a:pt x="9736" y="13608"/>
                    <a:pt x="9628" y="13713"/>
                  </a:cubicBezTo>
                  <a:cubicBezTo>
                    <a:pt x="9399" y="13830"/>
                    <a:pt x="9559" y="14066"/>
                    <a:pt x="9672" y="14224"/>
                  </a:cubicBezTo>
                  <a:cubicBezTo>
                    <a:pt x="9958" y="14623"/>
                    <a:pt x="9535" y="14683"/>
                    <a:pt x="9477" y="14929"/>
                  </a:cubicBezTo>
                  <a:cubicBezTo>
                    <a:pt x="9422" y="15139"/>
                    <a:pt x="9270" y="15661"/>
                    <a:pt x="9117" y="15801"/>
                  </a:cubicBezTo>
                  <a:cubicBezTo>
                    <a:pt x="9132" y="15821"/>
                    <a:pt x="9142" y="15843"/>
                    <a:pt x="9148" y="15865"/>
                  </a:cubicBezTo>
                  <a:lnTo>
                    <a:pt x="9127" y="15871"/>
                  </a:lnTo>
                  <a:cubicBezTo>
                    <a:pt x="9147" y="15972"/>
                    <a:pt x="9127" y="16088"/>
                    <a:pt x="9127" y="16190"/>
                  </a:cubicBezTo>
                  <a:lnTo>
                    <a:pt x="9117" y="16197"/>
                  </a:lnTo>
                  <a:cubicBezTo>
                    <a:pt x="9045" y="16880"/>
                    <a:pt x="10051" y="17437"/>
                    <a:pt x="9956" y="18137"/>
                  </a:cubicBezTo>
                  <a:cubicBezTo>
                    <a:pt x="9907" y="18501"/>
                    <a:pt x="10103" y="19517"/>
                    <a:pt x="10608" y="19648"/>
                  </a:cubicBezTo>
                  <a:cubicBezTo>
                    <a:pt x="10711" y="19738"/>
                    <a:pt x="11215" y="20660"/>
                    <a:pt x="11120" y="20764"/>
                  </a:cubicBezTo>
                  <a:cubicBezTo>
                    <a:pt x="10785" y="20848"/>
                    <a:pt x="11116" y="20987"/>
                    <a:pt x="11144" y="21115"/>
                  </a:cubicBezTo>
                  <a:cubicBezTo>
                    <a:pt x="10968" y="21510"/>
                    <a:pt x="11967" y="21476"/>
                    <a:pt x="12221" y="21354"/>
                  </a:cubicBezTo>
                  <a:cubicBezTo>
                    <a:pt x="12519" y="21209"/>
                    <a:pt x="12813" y="21294"/>
                    <a:pt x="13150" y="21319"/>
                  </a:cubicBezTo>
                  <a:cubicBezTo>
                    <a:pt x="13150" y="21319"/>
                    <a:pt x="13164" y="21264"/>
                    <a:pt x="13165" y="21262"/>
                  </a:cubicBezTo>
                  <a:cubicBezTo>
                    <a:pt x="13768" y="21285"/>
                    <a:pt x="14233" y="20805"/>
                    <a:pt x="14641" y="20497"/>
                  </a:cubicBezTo>
                  <a:cubicBezTo>
                    <a:pt x="14854" y="20335"/>
                    <a:pt x="14941" y="20135"/>
                    <a:pt x="15093" y="19938"/>
                  </a:cubicBezTo>
                  <a:cubicBezTo>
                    <a:pt x="15177" y="19827"/>
                    <a:pt x="15387" y="19750"/>
                    <a:pt x="15454" y="19635"/>
                  </a:cubicBezTo>
                  <a:cubicBezTo>
                    <a:pt x="15552" y="19463"/>
                    <a:pt x="15640" y="19307"/>
                    <a:pt x="15688" y="19094"/>
                  </a:cubicBezTo>
                  <a:lnTo>
                    <a:pt x="15697" y="19094"/>
                  </a:lnTo>
                  <a:cubicBezTo>
                    <a:pt x="15716" y="18996"/>
                    <a:pt x="15724" y="18898"/>
                    <a:pt x="15722" y="18799"/>
                  </a:cubicBezTo>
                  <a:lnTo>
                    <a:pt x="15659" y="18795"/>
                  </a:lnTo>
                  <a:cubicBezTo>
                    <a:pt x="15712" y="18611"/>
                    <a:pt x="15867" y="18624"/>
                    <a:pt x="16053" y="18537"/>
                  </a:cubicBezTo>
                  <a:cubicBezTo>
                    <a:pt x="16371" y="18385"/>
                    <a:pt x="16454" y="18365"/>
                    <a:pt x="16521" y="18076"/>
                  </a:cubicBezTo>
                  <a:cubicBezTo>
                    <a:pt x="16544" y="17824"/>
                    <a:pt x="16568" y="17645"/>
                    <a:pt x="16480" y="17400"/>
                  </a:cubicBezTo>
                  <a:cubicBezTo>
                    <a:pt x="16325" y="16977"/>
                    <a:pt x="16456" y="16954"/>
                    <a:pt x="16829" y="16691"/>
                  </a:cubicBezTo>
                  <a:cubicBezTo>
                    <a:pt x="17122" y="16484"/>
                    <a:pt x="17222" y="16348"/>
                    <a:pt x="17594" y="16182"/>
                  </a:cubicBezTo>
                  <a:cubicBezTo>
                    <a:pt x="17872" y="16057"/>
                    <a:pt x="18450" y="15634"/>
                    <a:pt x="18274" y="15310"/>
                  </a:cubicBezTo>
                  <a:cubicBezTo>
                    <a:pt x="18221" y="15211"/>
                    <a:pt x="18282" y="14088"/>
                    <a:pt x="18165" y="14103"/>
                  </a:cubicBezTo>
                  <a:cubicBezTo>
                    <a:pt x="18141" y="14052"/>
                    <a:pt x="18023" y="13987"/>
                    <a:pt x="17958" y="13987"/>
                  </a:cubicBezTo>
                  <a:cubicBezTo>
                    <a:pt x="17817" y="13835"/>
                    <a:pt x="17931" y="13505"/>
                    <a:pt x="17832" y="13353"/>
                  </a:cubicBezTo>
                  <a:cubicBezTo>
                    <a:pt x="17796" y="13301"/>
                    <a:pt x="17878" y="13216"/>
                    <a:pt x="17887" y="13166"/>
                  </a:cubicBezTo>
                  <a:cubicBezTo>
                    <a:pt x="17915" y="13016"/>
                    <a:pt x="17749" y="13031"/>
                    <a:pt x="17690" y="12936"/>
                  </a:cubicBezTo>
                  <a:cubicBezTo>
                    <a:pt x="17639" y="12798"/>
                    <a:pt x="17991" y="12016"/>
                    <a:pt x="18132" y="11894"/>
                  </a:cubicBezTo>
                  <a:cubicBezTo>
                    <a:pt x="18256" y="11861"/>
                    <a:pt x="18334" y="11800"/>
                    <a:pt x="18421" y="11719"/>
                  </a:cubicBezTo>
                  <a:lnTo>
                    <a:pt x="18439" y="11748"/>
                  </a:lnTo>
                  <a:cubicBezTo>
                    <a:pt x="18933" y="11102"/>
                    <a:pt x="19669" y="10727"/>
                    <a:pt x="20222" y="10146"/>
                  </a:cubicBezTo>
                  <a:cubicBezTo>
                    <a:pt x="20487" y="9868"/>
                    <a:pt x="20746" y="9587"/>
                    <a:pt x="20861" y="9234"/>
                  </a:cubicBezTo>
                  <a:cubicBezTo>
                    <a:pt x="20916" y="9067"/>
                    <a:pt x="21026" y="8908"/>
                    <a:pt x="21115" y="8753"/>
                  </a:cubicBezTo>
                  <a:cubicBezTo>
                    <a:pt x="21241" y="8534"/>
                    <a:pt x="21257" y="8322"/>
                    <a:pt x="21357" y="8120"/>
                  </a:cubicBezTo>
                  <a:cubicBezTo>
                    <a:pt x="21369" y="8126"/>
                    <a:pt x="21377" y="8136"/>
                    <a:pt x="21381" y="8150"/>
                  </a:cubicBezTo>
                  <a:cubicBezTo>
                    <a:pt x="21416" y="8150"/>
                    <a:pt x="21450" y="8149"/>
                    <a:pt x="21485" y="8146"/>
                  </a:cubicBezTo>
                  <a:cubicBezTo>
                    <a:pt x="21506" y="8073"/>
                    <a:pt x="21488" y="8022"/>
                    <a:pt x="21449" y="7942"/>
                  </a:cubicBezTo>
                  <a:cubicBezTo>
                    <a:pt x="21441" y="7926"/>
                    <a:pt x="21477" y="7998"/>
                    <a:pt x="21449" y="7942"/>
                  </a:cubicBezTo>
                  <a:close/>
                </a:path>
              </a:pathLst>
            </a:custGeom>
            <a:grpFill/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endParaRPr sz="2532" dirty="0">
                <a:latin typeface="Lato Light" panose="020F0502020204030203" pitchFamily="34" charset="0"/>
              </a:endParaRPr>
            </a:p>
          </p:txBody>
        </p:sp>
        <p:sp>
          <p:nvSpPr>
            <p:cNvPr id="8" name="Shape 47324">
              <a:extLst>
                <a:ext uri="{FF2B5EF4-FFF2-40B4-BE49-F238E27FC236}">
                  <a16:creationId xmlns:a16="http://schemas.microsoft.com/office/drawing/2014/main" id="{8A32E31C-85D3-564E-A04E-EAC943EDF295}"/>
                </a:ext>
              </a:extLst>
            </p:cNvPr>
            <p:cNvSpPr/>
            <p:nvPr/>
          </p:nvSpPr>
          <p:spPr>
            <a:xfrm>
              <a:off x="7205415" y="2065224"/>
              <a:ext cx="2337327" cy="1845390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591" h="21535" extrusionOk="0">
                  <a:moveTo>
                    <a:pt x="16904" y="15081"/>
                  </a:moveTo>
                  <a:cubicBezTo>
                    <a:pt x="16878" y="15144"/>
                    <a:pt x="16987" y="15511"/>
                    <a:pt x="17048" y="15519"/>
                  </a:cubicBezTo>
                  <a:cubicBezTo>
                    <a:pt x="17083" y="15524"/>
                    <a:pt x="17047" y="15382"/>
                    <a:pt x="17101" y="15439"/>
                  </a:cubicBezTo>
                  <a:cubicBezTo>
                    <a:pt x="17151" y="15490"/>
                    <a:pt x="17019" y="15711"/>
                    <a:pt x="17203" y="15682"/>
                  </a:cubicBezTo>
                  <a:cubicBezTo>
                    <a:pt x="17259" y="15674"/>
                    <a:pt x="17432" y="15703"/>
                    <a:pt x="17464" y="15758"/>
                  </a:cubicBezTo>
                  <a:cubicBezTo>
                    <a:pt x="17452" y="15727"/>
                    <a:pt x="17442" y="15696"/>
                    <a:pt x="17435" y="15663"/>
                  </a:cubicBezTo>
                  <a:cubicBezTo>
                    <a:pt x="17516" y="15683"/>
                    <a:pt x="17654" y="15992"/>
                    <a:pt x="17725" y="15946"/>
                  </a:cubicBezTo>
                  <a:cubicBezTo>
                    <a:pt x="17786" y="15905"/>
                    <a:pt x="17633" y="15755"/>
                    <a:pt x="17633" y="15702"/>
                  </a:cubicBezTo>
                  <a:cubicBezTo>
                    <a:pt x="17660" y="15714"/>
                    <a:pt x="17766" y="15737"/>
                    <a:pt x="17745" y="15652"/>
                  </a:cubicBezTo>
                  <a:cubicBezTo>
                    <a:pt x="17729" y="15587"/>
                    <a:pt x="17567" y="15597"/>
                    <a:pt x="17540" y="15580"/>
                  </a:cubicBezTo>
                  <a:cubicBezTo>
                    <a:pt x="17349" y="15455"/>
                    <a:pt x="17283" y="15635"/>
                    <a:pt x="17202" y="15310"/>
                  </a:cubicBezTo>
                  <a:cubicBezTo>
                    <a:pt x="17153" y="15112"/>
                    <a:pt x="17295" y="15098"/>
                    <a:pt x="17324" y="14930"/>
                  </a:cubicBezTo>
                  <a:cubicBezTo>
                    <a:pt x="17333" y="14883"/>
                    <a:pt x="17282" y="14574"/>
                    <a:pt x="17261" y="14508"/>
                  </a:cubicBezTo>
                  <a:cubicBezTo>
                    <a:pt x="17172" y="14517"/>
                    <a:pt x="16955" y="14428"/>
                    <a:pt x="16945" y="14587"/>
                  </a:cubicBezTo>
                  <a:cubicBezTo>
                    <a:pt x="16940" y="14669"/>
                    <a:pt x="17033" y="15040"/>
                    <a:pt x="16988" y="15085"/>
                  </a:cubicBezTo>
                  <a:cubicBezTo>
                    <a:pt x="16958" y="15115"/>
                    <a:pt x="16927" y="15024"/>
                    <a:pt x="16904" y="15081"/>
                  </a:cubicBezTo>
                  <a:close/>
                  <a:moveTo>
                    <a:pt x="16904" y="15081"/>
                  </a:moveTo>
                  <a:cubicBezTo>
                    <a:pt x="16926" y="15025"/>
                    <a:pt x="16888" y="15121"/>
                    <a:pt x="16904" y="15081"/>
                  </a:cubicBezTo>
                  <a:cubicBezTo>
                    <a:pt x="16904" y="15081"/>
                    <a:pt x="16904" y="15081"/>
                    <a:pt x="16904" y="15081"/>
                  </a:cubicBezTo>
                  <a:close/>
                  <a:moveTo>
                    <a:pt x="17709" y="16709"/>
                  </a:moveTo>
                  <a:cubicBezTo>
                    <a:pt x="17708" y="16802"/>
                    <a:pt x="17805" y="16839"/>
                    <a:pt x="17834" y="16746"/>
                  </a:cubicBezTo>
                  <a:cubicBezTo>
                    <a:pt x="17843" y="16718"/>
                    <a:pt x="17726" y="16544"/>
                    <a:pt x="17722" y="16461"/>
                  </a:cubicBezTo>
                  <a:cubicBezTo>
                    <a:pt x="17724" y="16510"/>
                    <a:pt x="17344" y="16224"/>
                    <a:pt x="17341" y="16255"/>
                  </a:cubicBezTo>
                  <a:cubicBezTo>
                    <a:pt x="17337" y="16305"/>
                    <a:pt x="17337" y="16436"/>
                    <a:pt x="17350" y="16498"/>
                  </a:cubicBezTo>
                  <a:cubicBezTo>
                    <a:pt x="17373" y="16614"/>
                    <a:pt x="17515" y="16528"/>
                    <a:pt x="17520" y="16668"/>
                  </a:cubicBezTo>
                  <a:cubicBezTo>
                    <a:pt x="17522" y="16697"/>
                    <a:pt x="17426" y="16700"/>
                    <a:pt x="17444" y="16766"/>
                  </a:cubicBezTo>
                  <a:cubicBezTo>
                    <a:pt x="17455" y="16807"/>
                    <a:pt x="17578" y="16963"/>
                    <a:pt x="17612" y="16917"/>
                  </a:cubicBezTo>
                  <a:cubicBezTo>
                    <a:pt x="17662" y="16850"/>
                    <a:pt x="17544" y="16759"/>
                    <a:pt x="17614" y="16682"/>
                  </a:cubicBezTo>
                  <a:cubicBezTo>
                    <a:pt x="17616" y="16704"/>
                    <a:pt x="17611" y="16808"/>
                    <a:pt x="17633" y="16819"/>
                  </a:cubicBezTo>
                  <a:cubicBezTo>
                    <a:pt x="17628" y="16817"/>
                    <a:pt x="17623" y="16814"/>
                    <a:pt x="17634" y="16819"/>
                  </a:cubicBezTo>
                  <a:cubicBezTo>
                    <a:pt x="17645" y="16824"/>
                    <a:pt x="17640" y="16822"/>
                    <a:pt x="17634" y="16819"/>
                  </a:cubicBezTo>
                  <a:cubicBezTo>
                    <a:pt x="17657" y="16828"/>
                    <a:pt x="17680" y="16724"/>
                    <a:pt x="17709" y="16709"/>
                  </a:cubicBezTo>
                  <a:close/>
                  <a:moveTo>
                    <a:pt x="17710" y="15961"/>
                  </a:moveTo>
                  <a:cubicBezTo>
                    <a:pt x="17692" y="16058"/>
                    <a:pt x="17961" y="16228"/>
                    <a:pt x="17733" y="16237"/>
                  </a:cubicBezTo>
                  <a:cubicBezTo>
                    <a:pt x="17725" y="16290"/>
                    <a:pt x="17863" y="16620"/>
                    <a:pt x="17917" y="16605"/>
                  </a:cubicBezTo>
                  <a:cubicBezTo>
                    <a:pt x="17920" y="16528"/>
                    <a:pt x="17845" y="16422"/>
                    <a:pt x="17860" y="16351"/>
                  </a:cubicBezTo>
                  <a:cubicBezTo>
                    <a:pt x="17876" y="16273"/>
                    <a:pt x="17948" y="16350"/>
                    <a:pt x="17980" y="16311"/>
                  </a:cubicBezTo>
                  <a:cubicBezTo>
                    <a:pt x="17973" y="16319"/>
                    <a:pt x="17965" y="16329"/>
                    <a:pt x="17980" y="16310"/>
                  </a:cubicBezTo>
                  <a:cubicBezTo>
                    <a:pt x="17991" y="16297"/>
                    <a:pt x="17986" y="16303"/>
                    <a:pt x="17980" y="16310"/>
                  </a:cubicBezTo>
                  <a:cubicBezTo>
                    <a:pt x="18077" y="16188"/>
                    <a:pt x="17806" y="15955"/>
                    <a:pt x="17710" y="15961"/>
                  </a:cubicBezTo>
                  <a:close/>
                  <a:moveTo>
                    <a:pt x="18167" y="17453"/>
                  </a:moveTo>
                  <a:cubicBezTo>
                    <a:pt x="18167" y="17440"/>
                    <a:pt x="18167" y="17446"/>
                    <a:pt x="18167" y="17453"/>
                  </a:cubicBezTo>
                  <a:cubicBezTo>
                    <a:pt x="18167" y="17453"/>
                    <a:pt x="18167" y="17453"/>
                    <a:pt x="18167" y="17453"/>
                  </a:cubicBezTo>
                  <a:close/>
                  <a:moveTo>
                    <a:pt x="18083" y="17581"/>
                  </a:moveTo>
                  <a:cubicBezTo>
                    <a:pt x="18118" y="17811"/>
                    <a:pt x="18000" y="17620"/>
                    <a:pt x="18003" y="17620"/>
                  </a:cubicBezTo>
                  <a:cubicBezTo>
                    <a:pt x="17800" y="17636"/>
                    <a:pt x="17817" y="17533"/>
                    <a:pt x="17813" y="17287"/>
                  </a:cubicBezTo>
                  <a:cubicBezTo>
                    <a:pt x="17810" y="17128"/>
                    <a:pt x="17608" y="17239"/>
                    <a:pt x="17535" y="17194"/>
                  </a:cubicBezTo>
                  <a:cubicBezTo>
                    <a:pt x="17492" y="17167"/>
                    <a:pt x="17488" y="17406"/>
                    <a:pt x="17436" y="17391"/>
                  </a:cubicBezTo>
                  <a:cubicBezTo>
                    <a:pt x="17357" y="17368"/>
                    <a:pt x="17569" y="16871"/>
                    <a:pt x="17719" y="16991"/>
                  </a:cubicBezTo>
                  <a:cubicBezTo>
                    <a:pt x="17721" y="16992"/>
                    <a:pt x="17793" y="17215"/>
                    <a:pt x="17812" y="17062"/>
                  </a:cubicBezTo>
                  <a:cubicBezTo>
                    <a:pt x="17825" y="16959"/>
                    <a:pt x="17826" y="16988"/>
                    <a:pt x="17894" y="16996"/>
                  </a:cubicBezTo>
                  <a:cubicBezTo>
                    <a:pt x="17909" y="16893"/>
                    <a:pt x="17880" y="16906"/>
                    <a:pt x="17983" y="16886"/>
                  </a:cubicBezTo>
                  <a:cubicBezTo>
                    <a:pt x="18091" y="16865"/>
                    <a:pt x="17957" y="16726"/>
                    <a:pt x="18000" y="16693"/>
                  </a:cubicBezTo>
                  <a:cubicBezTo>
                    <a:pt x="18101" y="16614"/>
                    <a:pt x="18130" y="16965"/>
                    <a:pt x="18133" y="16978"/>
                  </a:cubicBezTo>
                  <a:cubicBezTo>
                    <a:pt x="18131" y="16970"/>
                    <a:pt x="18211" y="17160"/>
                    <a:pt x="18200" y="17128"/>
                  </a:cubicBezTo>
                  <a:cubicBezTo>
                    <a:pt x="18258" y="17300"/>
                    <a:pt x="18153" y="17341"/>
                    <a:pt x="18174" y="17494"/>
                  </a:cubicBezTo>
                  <a:lnTo>
                    <a:pt x="18168" y="17460"/>
                  </a:lnTo>
                  <a:cubicBezTo>
                    <a:pt x="18167" y="17449"/>
                    <a:pt x="18120" y="17319"/>
                    <a:pt x="18100" y="17304"/>
                  </a:cubicBezTo>
                  <a:cubicBezTo>
                    <a:pt x="17981" y="17215"/>
                    <a:pt x="18085" y="17594"/>
                    <a:pt x="18083" y="17581"/>
                  </a:cubicBezTo>
                  <a:close/>
                  <a:moveTo>
                    <a:pt x="18592" y="19309"/>
                  </a:moveTo>
                  <a:cubicBezTo>
                    <a:pt x="18592" y="19309"/>
                    <a:pt x="18587" y="19307"/>
                    <a:pt x="18585" y="19305"/>
                  </a:cubicBezTo>
                  <a:cubicBezTo>
                    <a:pt x="18586" y="19306"/>
                    <a:pt x="18588" y="19307"/>
                    <a:pt x="18592" y="19309"/>
                  </a:cubicBezTo>
                  <a:close/>
                  <a:moveTo>
                    <a:pt x="18592" y="19309"/>
                  </a:moveTo>
                  <a:lnTo>
                    <a:pt x="18598" y="19309"/>
                  </a:lnTo>
                  <a:cubicBezTo>
                    <a:pt x="18615" y="19134"/>
                    <a:pt x="18425" y="19063"/>
                    <a:pt x="18628" y="18989"/>
                  </a:cubicBezTo>
                  <a:cubicBezTo>
                    <a:pt x="18655" y="18947"/>
                    <a:pt x="18648" y="18911"/>
                    <a:pt x="18607" y="18881"/>
                  </a:cubicBezTo>
                  <a:cubicBezTo>
                    <a:pt x="18642" y="18813"/>
                    <a:pt x="18683" y="18803"/>
                    <a:pt x="18669" y="18696"/>
                  </a:cubicBezTo>
                  <a:cubicBezTo>
                    <a:pt x="18643" y="18690"/>
                    <a:pt x="18459" y="18728"/>
                    <a:pt x="18561" y="18611"/>
                  </a:cubicBezTo>
                  <a:cubicBezTo>
                    <a:pt x="18564" y="18608"/>
                    <a:pt x="18724" y="18381"/>
                    <a:pt x="18601" y="18449"/>
                  </a:cubicBezTo>
                  <a:cubicBezTo>
                    <a:pt x="18400" y="18560"/>
                    <a:pt x="18393" y="19197"/>
                    <a:pt x="18592" y="19309"/>
                  </a:cubicBezTo>
                  <a:close/>
                  <a:moveTo>
                    <a:pt x="18103" y="19991"/>
                  </a:moveTo>
                  <a:cubicBezTo>
                    <a:pt x="18100" y="19960"/>
                    <a:pt x="18096" y="19927"/>
                    <a:pt x="18103" y="19992"/>
                  </a:cubicBezTo>
                  <a:cubicBezTo>
                    <a:pt x="18109" y="20049"/>
                    <a:pt x="18106" y="20022"/>
                    <a:pt x="18103" y="19992"/>
                  </a:cubicBezTo>
                  <a:cubicBezTo>
                    <a:pt x="18116" y="20110"/>
                    <a:pt x="18306" y="20161"/>
                    <a:pt x="18306" y="20039"/>
                  </a:cubicBezTo>
                  <a:lnTo>
                    <a:pt x="18306" y="20017"/>
                  </a:lnTo>
                  <a:cubicBezTo>
                    <a:pt x="18306" y="19930"/>
                    <a:pt x="18091" y="19867"/>
                    <a:pt x="18103" y="19991"/>
                  </a:cubicBezTo>
                  <a:close/>
                  <a:moveTo>
                    <a:pt x="18904" y="19884"/>
                  </a:moveTo>
                  <a:cubicBezTo>
                    <a:pt x="18917" y="19893"/>
                    <a:pt x="18937" y="19906"/>
                    <a:pt x="18903" y="19884"/>
                  </a:cubicBezTo>
                  <a:cubicBezTo>
                    <a:pt x="18890" y="19876"/>
                    <a:pt x="18895" y="19879"/>
                    <a:pt x="18902" y="19883"/>
                  </a:cubicBezTo>
                  <a:cubicBezTo>
                    <a:pt x="18853" y="19853"/>
                    <a:pt x="18538" y="19779"/>
                    <a:pt x="18518" y="19896"/>
                  </a:cubicBezTo>
                  <a:cubicBezTo>
                    <a:pt x="18509" y="19950"/>
                    <a:pt x="18935" y="20067"/>
                    <a:pt x="18988" y="20089"/>
                  </a:cubicBezTo>
                  <a:cubicBezTo>
                    <a:pt x="19014" y="20004"/>
                    <a:pt x="18985" y="19937"/>
                    <a:pt x="18904" y="19884"/>
                  </a:cubicBezTo>
                  <a:close/>
                  <a:moveTo>
                    <a:pt x="16263" y="21201"/>
                  </a:moveTo>
                  <a:cubicBezTo>
                    <a:pt x="16276" y="21209"/>
                    <a:pt x="16293" y="21218"/>
                    <a:pt x="16262" y="21201"/>
                  </a:cubicBezTo>
                  <a:cubicBezTo>
                    <a:pt x="16243" y="21190"/>
                    <a:pt x="16250" y="21195"/>
                    <a:pt x="16261" y="21200"/>
                  </a:cubicBezTo>
                  <a:cubicBezTo>
                    <a:pt x="16178" y="21156"/>
                    <a:pt x="15894" y="21117"/>
                    <a:pt x="15839" y="21038"/>
                  </a:cubicBezTo>
                  <a:cubicBezTo>
                    <a:pt x="15766" y="20931"/>
                    <a:pt x="16060" y="20952"/>
                    <a:pt x="16033" y="20890"/>
                  </a:cubicBezTo>
                  <a:cubicBezTo>
                    <a:pt x="16015" y="20847"/>
                    <a:pt x="15631" y="20892"/>
                    <a:pt x="15548" y="20827"/>
                  </a:cubicBezTo>
                  <a:cubicBezTo>
                    <a:pt x="15431" y="20733"/>
                    <a:pt x="15383" y="20954"/>
                    <a:pt x="15185" y="20881"/>
                  </a:cubicBezTo>
                  <a:cubicBezTo>
                    <a:pt x="15030" y="20824"/>
                    <a:pt x="14638" y="20421"/>
                    <a:pt x="14549" y="20854"/>
                  </a:cubicBezTo>
                  <a:cubicBezTo>
                    <a:pt x="14678" y="20857"/>
                    <a:pt x="14825" y="21025"/>
                    <a:pt x="14961" y="21071"/>
                  </a:cubicBezTo>
                  <a:cubicBezTo>
                    <a:pt x="15189" y="21147"/>
                    <a:pt x="15472" y="21216"/>
                    <a:pt x="15706" y="21244"/>
                  </a:cubicBezTo>
                  <a:cubicBezTo>
                    <a:pt x="15768" y="21252"/>
                    <a:pt x="16095" y="21365"/>
                    <a:pt x="16116" y="21306"/>
                  </a:cubicBezTo>
                  <a:cubicBezTo>
                    <a:pt x="16108" y="21329"/>
                    <a:pt x="16443" y="21301"/>
                    <a:pt x="16263" y="21201"/>
                  </a:cubicBezTo>
                  <a:close/>
                  <a:moveTo>
                    <a:pt x="14587" y="20535"/>
                  </a:moveTo>
                  <a:cubicBezTo>
                    <a:pt x="14613" y="20480"/>
                    <a:pt x="14595" y="20518"/>
                    <a:pt x="14587" y="20535"/>
                  </a:cubicBezTo>
                  <a:cubicBezTo>
                    <a:pt x="14615" y="20477"/>
                    <a:pt x="14667" y="19955"/>
                    <a:pt x="14646" y="19893"/>
                  </a:cubicBezTo>
                  <a:cubicBezTo>
                    <a:pt x="14672" y="19912"/>
                    <a:pt x="14704" y="19916"/>
                    <a:pt x="14725" y="19942"/>
                  </a:cubicBezTo>
                  <a:cubicBezTo>
                    <a:pt x="14719" y="19826"/>
                    <a:pt x="14724" y="19684"/>
                    <a:pt x="14625" y="19570"/>
                  </a:cubicBezTo>
                  <a:cubicBezTo>
                    <a:pt x="14582" y="19521"/>
                    <a:pt x="14466" y="19573"/>
                    <a:pt x="14476" y="19656"/>
                  </a:cubicBezTo>
                  <a:cubicBezTo>
                    <a:pt x="14484" y="19728"/>
                    <a:pt x="14595" y="19726"/>
                    <a:pt x="14612" y="19833"/>
                  </a:cubicBezTo>
                  <a:cubicBezTo>
                    <a:pt x="14544" y="19734"/>
                    <a:pt x="14504" y="19734"/>
                    <a:pt x="14410" y="19686"/>
                  </a:cubicBezTo>
                  <a:cubicBezTo>
                    <a:pt x="14334" y="19438"/>
                    <a:pt x="14184" y="19343"/>
                    <a:pt x="14241" y="19116"/>
                  </a:cubicBezTo>
                  <a:cubicBezTo>
                    <a:pt x="14265" y="19025"/>
                    <a:pt x="13866" y="18581"/>
                    <a:pt x="13773" y="18564"/>
                  </a:cubicBezTo>
                  <a:cubicBezTo>
                    <a:pt x="13610" y="18532"/>
                    <a:pt x="13314" y="18143"/>
                    <a:pt x="13239" y="17978"/>
                  </a:cubicBezTo>
                  <a:cubicBezTo>
                    <a:pt x="13175" y="17835"/>
                    <a:pt x="12614" y="17619"/>
                    <a:pt x="12740" y="17868"/>
                  </a:cubicBezTo>
                  <a:cubicBezTo>
                    <a:pt x="12804" y="17994"/>
                    <a:pt x="12911" y="18099"/>
                    <a:pt x="12993" y="18204"/>
                  </a:cubicBezTo>
                  <a:cubicBezTo>
                    <a:pt x="13074" y="18306"/>
                    <a:pt x="13143" y="18547"/>
                    <a:pt x="13247" y="18604"/>
                  </a:cubicBezTo>
                  <a:cubicBezTo>
                    <a:pt x="13343" y="18657"/>
                    <a:pt x="13391" y="18728"/>
                    <a:pt x="13410" y="18867"/>
                  </a:cubicBezTo>
                  <a:cubicBezTo>
                    <a:pt x="13435" y="19052"/>
                    <a:pt x="13571" y="19187"/>
                    <a:pt x="13642" y="19345"/>
                  </a:cubicBezTo>
                  <a:cubicBezTo>
                    <a:pt x="13726" y="19532"/>
                    <a:pt x="13738" y="19854"/>
                    <a:pt x="13898" y="19967"/>
                  </a:cubicBezTo>
                  <a:cubicBezTo>
                    <a:pt x="13999" y="20039"/>
                    <a:pt x="14049" y="20239"/>
                    <a:pt x="14159" y="20332"/>
                  </a:cubicBezTo>
                  <a:cubicBezTo>
                    <a:pt x="14218" y="20381"/>
                    <a:pt x="14320" y="20591"/>
                    <a:pt x="14373" y="20604"/>
                  </a:cubicBezTo>
                  <a:cubicBezTo>
                    <a:pt x="14369" y="20571"/>
                    <a:pt x="14355" y="20530"/>
                    <a:pt x="14378" y="20503"/>
                  </a:cubicBezTo>
                  <a:cubicBezTo>
                    <a:pt x="14413" y="20525"/>
                    <a:pt x="14560" y="20593"/>
                    <a:pt x="14587" y="20535"/>
                  </a:cubicBezTo>
                  <a:cubicBezTo>
                    <a:pt x="14584" y="20542"/>
                    <a:pt x="14582" y="20546"/>
                    <a:pt x="14587" y="20535"/>
                  </a:cubicBezTo>
                  <a:close/>
                  <a:moveTo>
                    <a:pt x="18008" y="18723"/>
                  </a:moveTo>
                  <a:cubicBezTo>
                    <a:pt x="17983" y="18750"/>
                    <a:pt x="17963" y="18782"/>
                    <a:pt x="17947" y="18819"/>
                  </a:cubicBezTo>
                  <a:cubicBezTo>
                    <a:pt x="17734" y="19148"/>
                    <a:pt x="17442" y="18778"/>
                    <a:pt x="17197" y="18912"/>
                  </a:cubicBezTo>
                  <a:cubicBezTo>
                    <a:pt x="17066" y="18984"/>
                    <a:pt x="16845" y="19897"/>
                    <a:pt x="16936" y="20034"/>
                  </a:cubicBezTo>
                  <a:cubicBezTo>
                    <a:pt x="16988" y="20112"/>
                    <a:pt x="17002" y="20686"/>
                    <a:pt x="17101" y="20570"/>
                  </a:cubicBezTo>
                  <a:cubicBezTo>
                    <a:pt x="17213" y="20440"/>
                    <a:pt x="17177" y="20077"/>
                    <a:pt x="17157" y="19905"/>
                  </a:cubicBezTo>
                  <a:cubicBezTo>
                    <a:pt x="17424" y="19728"/>
                    <a:pt x="17188" y="20552"/>
                    <a:pt x="17558" y="20246"/>
                  </a:cubicBezTo>
                  <a:cubicBezTo>
                    <a:pt x="17629" y="20187"/>
                    <a:pt x="17419" y="19764"/>
                    <a:pt x="17386" y="19700"/>
                  </a:cubicBezTo>
                  <a:cubicBezTo>
                    <a:pt x="17326" y="19586"/>
                    <a:pt x="17694" y="19451"/>
                    <a:pt x="17705" y="19360"/>
                  </a:cubicBezTo>
                  <a:cubicBezTo>
                    <a:pt x="17715" y="19275"/>
                    <a:pt x="16935" y="19751"/>
                    <a:pt x="17124" y="19135"/>
                  </a:cubicBezTo>
                  <a:cubicBezTo>
                    <a:pt x="17171" y="18983"/>
                    <a:pt x="17519" y="19053"/>
                    <a:pt x="17608" y="19065"/>
                  </a:cubicBezTo>
                  <a:cubicBezTo>
                    <a:pt x="17718" y="19079"/>
                    <a:pt x="17835" y="19134"/>
                    <a:pt x="17920" y="19006"/>
                  </a:cubicBezTo>
                  <a:cubicBezTo>
                    <a:pt x="17927" y="18996"/>
                    <a:pt x="18090" y="18686"/>
                    <a:pt x="18008" y="18723"/>
                  </a:cubicBezTo>
                  <a:close/>
                  <a:moveTo>
                    <a:pt x="16704" y="13082"/>
                  </a:moveTo>
                  <a:cubicBezTo>
                    <a:pt x="16613" y="13312"/>
                    <a:pt x="16783" y="13423"/>
                    <a:pt x="16840" y="13609"/>
                  </a:cubicBezTo>
                  <a:cubicBezTo>
                    <a:pt x="16841" y="13609"/>
                    <a:pt x="16850" y="13609"/>
                    <a:pt x="16852" y="13609"/>
                  </a:cubicBezTo>
                  <a:cubicBezTo>
                    <a:pt x="16855" y="13521"/>
                    <a:pt x="17025" y="12818"/>
                    <a:pt x="16888" y="12816"/>
                  </a:cubicBezTo>
                  <a:cubicBezTo>
                    <a:pt x="16888" y="12816"/>
                    <a:pt x="16888" y="12816"/>
                    <a:pt x="16888" y="12816"/>
                  </a:cubicBezTo>
                  <a:cubicBezTo>
                    <a:pt x="16848" y="12816"/>
                    <a:pt x="16878" y="12816"/>
                    <a:pt x="16888" y="12816"/>
                  </a:cubicBezTo>
                  <a:cubicBezTo>
                    <a:pt x="16771" y="12816"/>
                    <a:pt x="16747" y="12972"/>
                    <a:pt x="16704" y="13082"/>
                  </a:cubicBezTo>
                  <a:close/>
                  <a:moveTo>
                    <a:pt x="17712" y="10844"/>
                  </a:moveTo>
                  <a:cubicBezTo>
                    <a:pt x="17703" y="10863"/>
                    <a:pt x="17708" y="10853"/>
                    <a:pt x="17712" y="10844"/>
                  </a:cubicBezTo>
                  <a:cubicBezTo>
                    <a:pt x="17692" y="10887"/>
                    <a:pt x="17822" y="11096"/>
                    <a:pt x="17838" y="11109"/>
                  </a:cubicBezTo>
                  <a:cubicBezTo>
                    <a:pt x="17849" y="11118"/>
                    <a:pt x="17865" y="11124"/>
                    <a:pt x="17877" y="11126"/>
                  </a:cubicBezTo>
                  <a:cubicBezTo>
                    <a:pt x="17878" y="11096"/>
                    <a:pt x="17839" y="10886"/>
                    <a:pt x="17827" y="10899"/>
                  </a:cubicBezTo>
                  <a:cubicBezTo>
                    <a:pt x="17897" y="10821"/>
                    <a:pt x="17903" y="11539"/>
                    <a:pt x="18077" y="11380"/>
                  </a:cubicBezTo>
                  <a:cubicBezTo>
                    <a:pt x="18170" y="11297"/>
                    <a:pt x="18111" y="11168"/>
                    <a:pt x="18118" y="11055"/>
                  </a:cubicBezTo>
                  <a:cubicBezTo>
                    <a:pt x="18128" y="10876"/>
                    <a:pt x="18099" y="10972"/>
                    <a:pt x="18021" y="10859"/>
                  </a:cubicBezTo>
                  <a:cubicBezTo>
                    <a:pt x="18036" y="10845"/>
                    <a:pt x="17825" y="10607"/>
                    <a:pt x="17712" y="10844"/>
                  </a:cubicBezTo>
                  <a:cubicBezTo>
                    <a:pt x="17714" y="10841"/>
                    <a:pt x="17715" y="10839"/>
                    <a:pt x="17716" y="10837"/>
                  </a:cubicBezTo>
                  <a:cubicBezTo>
                    <a:pt x="17715" y="10838"/>
                    <a:pt x="17714" y="10841"/>
                    <a:pt x="17712" y="10844"/>
                  </a:cubicBezTo>
                  <a:close/>
                  <a:moveTo>
                    <a:pt x="18155" y="10981"/>
                  </a:moveTo>
                  <a:cubicBezTo>
                    <a:pt x="18156" y="10983"/>
                    <a:pt x="18156" y="10984"/>
                    <a:pt x="18157" y="10986"/>
                  </a:cubicBezTo>
                  <a:lnTo>
                    <a:pt x="18157" y="10980"/>
                  </a:lnTo>
                  <a:cubicBezTo>
                    <a:pt x="18156" y="10981"/>
                    <a:pt x="18156" y="10981"/>
                    <a:pt x="18155" y="10981"/>
                  </a:cubicBezTo>
                  <a:close/>
                  <a:moveTo>
                    <a:pt x="18494" y="10870"/>
                  </a:moveTo>
                  <a:cubicBezTo>
                    <a:pt x="18495" y="10871"/>
                    <a:pt x="18495" y="10871"/>
                    <a:pt x="18494" y="10870"/>
                  </a:cubicBezTo>
                  <a:cubicBezTo>
                    <a:pt x="18471" y="10838"/>
                    <a:pt x="18547" y="10731"/>
                    <a:pt x="18554" y="10729"/>
                  </a:cubicBezTo>
                  <a:cubicBezTo>
                    <a:pt x="18453" y="10479"/>
                    <a:pt x="18199" y="10696"/>
                    <a:pt x="18150" y="10851"/>
                  </a:cubicBezTo>
                  <a:cubicBezTo>
                    <a:pt x="18209" y="10805"/>
                    <a:pt x="18269" y="11010"/>
                    <a:pt x="18342" y="10999"/>
                  </a:cubicBezTo>
                  <a:cubicBezTo>
                    <a:pt x="18354" y="10871"/>
                    <a:pt x="18377" y="10711"/>
                    <a:pt x="18494" y="10870"/>
                  </a:cubicBezTo>
                  <a:close/>
                  <a:moveTo>
                    <a:pt x="18925" y="10455"/>
                  </a:moveTo>
                  <a:cubicBezTo>
                    <a:pt x="19074" y="10535"/>
                    <a:pt x="18998" y="10353"/>
                    <a:pt x="19082" y="10331"/>
                  </a:cubicBezTo>
                  <a:cubicBezTo>
                    <a:pt x="19143" y="10315"/>
                    <a:pt x="19102" y="10429"/>
                    <a:pt x="19140" y="10453"/>
                  </a:cubicBezTo>
                  <a:cubicBezTo>
                    <a:pt x="19161" y="10466"/>
                    <a:pt x="19182" y="10192"/>
                    <a:pt x="19268" y="10229"/>
                  </a:cubicBezTo>
                  <a:cubicBezTo>
                    <a:pt x="19270" y="10283"/>
                    <a:pt x="19281" y="10332"/>
                    <a:pt x="19303" y="10378"/>
                  </a:cubicBezTo>
                  <a:cubicBezTo>
                    <a:pt x="19331" y="10411"/>
                    <a:pt x="19368" y="10180"/>
                    <a:pt x="19390" y="10163"/>
                  </a:cubicBezTo>
                  <a:cubicBezTo>
                    <a:pt x="19189" y="10042"/>
                    <a:pt x="19220" y="9561"/>
                    <a:pt x="19213" y="9410"/>
                  </a:cubicBezTo>
                  <a:cubicBezTo>
                    <a:pt x="19203" y="9250"/>
                    <a:pt x="18945" y="8663"/>
                    <a:pt x="18789" y="8793"/>
                  </a:cubicBezTo>
                  <a:cubicBezTo>
                    <a:pt x="18688" y="8878"/>
                    <a:pt x="18903" y="9380"/>
                    <a:pt x="18921" y="9513"/>
                  </a:cubicBezTo>
                  <a:cubicBezTo>
                    <a:pt x="18942" y="9666"/>
                    <a:pt x="18831" y="9812"/>
                    <a:pt x="18747" y="9883"/>
                  </a:cubicBezTo>
                  <a:cubicBezTo>
                    <a:pt x="18578" y="10022"/>
                    <a:pt x="18681" y="9752"/>
                    <a:pt x="18616" y="9737"/>
                  </a:cubicBezTo>
                  <a:cubicBezTo>
                    <a:pt x="18570" y="9727"/>
                    <a:pt x="18579" y="10013"/>
                    <a:pt x="18565" y="10058"/>
                  </a:cubicBezTo>
                  <a:cubicBezTo>
                    <a:pt x="18497" y="10271"/>
                    <a:pt x="18631" y="10204"/>
                    <a:pt x="18427" y="10176"/>
                  </a:cubicBezTo>
                  <a:cubicBezTo>
                    <a:pt x="18351" y="10166"/>
                    <a:pt x="18089" y="10234"/>
                    <a:pt x="18044" y="10303"/>
                  </a:cubicBezTo>
                  <a:cubicBezTo>
                    <a:pt x="18047" y="10299"/>
                    <a:pt x="17883" y="10560"/>
                    <a:pt x="17858" y="10523"/>
                  </a:cubicBezTo>
                  <a:cubicBezTo>
                    <a:pt x="17899" y="10754"/>
                    <a:pt x="18464" y="10422"/>
                    <a:pt x="18580" y="10472"/>
                  </a:cubicBezTo>
                  <a:cubicBezTo>
                    <a:pt x="18585" y="10596"/>
                    <a:pt x="18609" y="10680"/>
                    <a:pt x="18703" y="10735"/>
                  </a:cubicBezTo>
                  <a:cubicBezTo>
                    <a:pt x="18753" y="10764"/>
                    <a:pt x="18816" y="10592"/>
                    <a:pt x="18840" y="10543"/>
                  </a:cubicBezTo>
                  <a:cubicBezTo>
                    <a:pt x="18865" y="10494"/>
                    <a:pt x="18720" y="10465"/>
                    <a:pt x="18769" y="10389"/>
                  </a:cubicBezTo>
                  <a:cubicBezTo>
                    <a:pt x="18797" y="10347"/>
                    <a:pt x="18905" y="10444"/>
                    <a:pt x="18925" y="10455"/>
                  </a:cubicBezTo>
                  <a:close/>
                  <a:moveTo>
                    <a:pt x="19160" y="8116"/>
                  </a:moveTo>
                  <a:lnTo>
                    <a:pt x="19146" y="8111"/>
                  </a:lnTo>
                  <a:cubicBezTo>
                    <a:pt x="19036" y="8151"/>
                    <a:pt x="19089" y="8247"/>
                    <a:pt x="18906" y="8142"/>
                  </a:cubicBezTo>
                  <a:cubicBezTo>
                    <a:pt x="18847" y="8108"/>
                    <a:pt x="18485" y="7762"/>
                    <a:pt x="18443" y="7857"/>
                  </a:cubicBezTo>
                  <a:cubicBezTo>
                    <a:pt x="18479" y="7928"/>
                    <a:pt x="18697" y="8296"/>
                    <a:pt x="18646" y="8380"/>
                  </a:cubicBezTo>
                  <a:cubicBezTo>
                    <a:pt x="18629" y="8381"/>
                    <a:pt x="18520" y="8340"/>
                    <a:pt x="18499" y="8358"/>
                  </a:cubicBezTo>
                  <a:cubicBezTo>
                    <a:pt x="18498" y="8393"/>
                    <a:pt x="18522" y="8403"/>
                    <a:pt x="18547" y="8410"/>
                  </a:cubicBezTo>
                  <a:cubicBezTo>
                    <a:pt x="18531" y="8460"/>
                    <a:pt x="18513" y="8509"/>
                    <a:pt x="18493" y="8557"/>
                  </a:cubicBezTo>
                  <a:cubicBezTo>
                    <a:pt x="18527" y="8619"/>
                    <a:pt x="18568" y="8674"/>
                    <a:pt x="18615" y="8721"/>
                  </a:cubicBezTo>
                  <a:cubicBezTo>
                    <a:pt x="18661" y="8865"/>
                    <a:pt x="18800" y="8728"/>
                    <a:pt x="18795" y="8712"/>
                  </a:cubicBezTo>
                  <a:cubicBezTo>
                    <a:pt x="18774" y="8635"/>
                    <a:pt x="18622" y="8687"/>
                    <a:pt x="18587" y="8598"/>
                  </a:cubicBezTo>
                  <a:cubicBezTo>
                    <a:pt x="18565" y="8543"/>
                    <a:pt x="18779" y="8529"/>
                    <a:pt x="18804" y="8536"/>
                  </a:cubicBezTo>
                  <a:cubicBezTo>
                    <a:pt x="18831" y="8543"/>
                    <a:pt x="19142" y="8756"/>
                    <a:pt x="19097" y="8609"/>
                  </a:cubicBezTo>
                  <a:cubicBezTo>
                    <a:pt x="19047" y="8447"/>
                    <a:pt x="19219" y="8414"/>
                    <a:pt x="19316" y="8366"/>
                  </a:cubicBezTo>
                  <a:cubicBezTo>
                    <a:pt x="19247" y="8378"/>
                    <a:pt x="19154" y="8192"/>
                    <a:pt x="19160" y="8116"/>
                  </a:cubicBezTo>
                  <a:close/>
                  <a:moveTo>
                    <a:pt x="17646" y="6274"/>
                  </a:moveTo>
                  <a:cubicBezTo>
                    <a:pt x="17799" y="6419"/>
                    <a:pt x="17943" y="6645"/>
                    <a:pt x="18027" y="6862"/>
                  </a:cubicBezTo>
                  <a:cubicBezTo>
                    <a:pt x="18080" y="6997"/>
                    <a:pt x="18171" y="7189"/>
                    <a:pt x="18248" y="7303"/>
                  </a:cubicBezTo>
                  <a:cubicBezTo>
                    <a:pt x="18298" y="7378"/>
                    <a:pt x="18389" y="7663"/>
                    <a:pt x="18474" y="7676"/>
                  </a:cubicBezTo>
                  <a:cubicBezTo>
                    <a:pt x="18421" y="7470"/>
                    <a:pt x="18534" y="7473"/>
                    <a:pt x="18607" y="7547"/>
                  </a:cubicBezTo>
                  <a:cubicBezTo>
                    <a:pt x="18461" y="7353"/>
                    <a:pt x="18082" y="7060"/>
                    <a:pt x="18198" y="6858"/>
                  </a:cubicBezTo>
                  <a:cubicBezTo>
                    <a:pt x="18255" y="6759"/>
                    <a:pt x="18499" y="7018"/>
                    <a:pt x="18519" y="7049"/>
                  </a:cubicBezTo>
                  <a:cubicBezTo>
                    <a:pt x="18357" y="6801"/>
                    <a:pt x="18126" y="6627"/>
                    <a:pt x="17961" y="6378"/>
                  </a:cubicBezTo>
                  <a:cubicBezTo>
                    <a:pt x="17806" y="6144"/>
                    <a:pt x="17586" y="5734"/>
                    <a:pt x="17350" y="5619"/>
                  </a:cubicBezTo>
                  <a:cubicBezTo>
                    <a:pt x="17325" y="5663"/>
                    <a:pt x="17472" y="5827"/>
                    <a:pt x="17478" y="5878"/>
                  </a:cubicBezTo>
                  <a:cubicBezTo>
                    <a:pt x="17465" y="5877"/>
                    <a:pt x="17376" y="5743"/>
                    <a:pt x="17378" y="5856"/>
                  </a:cubicBezTo>
                  <a:cubicBezTo>
                    <a:pt x="17378" y="5852"/>
                    <a:pt x="17378" y="5849"/>
                    <a:pt x="17378" y="5857"/>
                  </a:cubicBezTo>
                  <a:cubicBezTo>
                    <a:pt x="17378" y="5869"/>
                    <a:pt x="17378" y="5863"/>
                    <a:pt x="17378" y="5857"/>
                  </a:cubicBezTo>
                  <a:cubicBezTo>
                    <a:pt x="17381" y="5928"/>
                    <a:pt x="17603" y="6232"/>
                    <a:pt x="17646" y="6274"/>
                  </a:cubicBezTo>
                  <a:close/>
                  <a:moveTo>
                    <a:pt x="18607" y="7547"/>
                  </a:moveTo>
                  <a:cubicBezTo>
                    <a:pt x="18635" y="7584"/>
                    <a:pt x="18654" y="7616"/>
                    <a:pt x="18660" y="7644"/>
                  </a:cubicBezTo>
                  <a:cubicBezTo>
                    <a:pt x="18653" y="7607"/>
                    <a:pt x="18633" y="7573"/>
                    <a:pt x="18607" y="7547"/>
                  </a:cubicBezTo>
                  <a:close/>
                  <a:moveTo>
                    <a:pt x="12796" y="1135"/>
                  </a:moveTo>
                  <a:cubicBezTo>
                    <a:pt x="12751" y="1122"/>
                    <a:pt x="12895" y="1166"/>
                    <a:pt x="12796" y="1135"/>
                  </a:cubicBezTo>
                  <a:cubicBezTo>
                    <a:pt x="12796" y="1135"/>
                    <a:pt x="12796" y="1135"/>
                    <a:pt x="12796" y="1135"/>
                  </a:cubicBezTo>
                  <a:close/>
                  <a:moveTo>
                    <a:pt x="12796" y="1135"/>
                  </a:moveTo>
                  <a:cubicBezTo>
                    <a:pt x="12907" y="1169"/>
                    <a:pt x="13566" y="1269"/>
                    <a:pt x="13631" y="1102"/>
                  </a:cubicBezTo>
                  <a:cubicBezTo>
                    <a:pt x="13663" y="1018"/>
                    <a:pt x="12743" y="910"/>
                    <a:pt x="12645" y="914"/>
                  </a:cubicBezTo>
                  <a:cubicBezTo>
                    <a:pt x="12600" y="1062"/>
                    <a:pt x="12710" y="1110"/>
                    <a:pt x="12796" y="1135"/>
                  </a:cubicBezTo>
                  <a:close/>
                  <a:moveTo>
                    <a:pt x="6624" y="191"/>
                  </a:moveTo>
                  <a:cubicBezTo>
                    <a:pt x="6624" y="192"/>
                    <a:pt x="6625" y="195"/>
                    <a:pt x="6626" y="199"/>
                  </a:cubicBezTo>
                  <a:cubicBezTo>
                    <a:pt x="6626" y="196"/>
                    <a:pt x="6625" y="194"/>
                    <a:pt x="6624" y="191"/>
                  </a:cubicBezTo>
                  <a:cubicBezTo>
                    <a:pt x="6624" y="191"/>
                    <a:pt x="6624" y="191"/>
                    <a:pt x="6624" y="191"/>
                  </a:cubicBezTo>
                  <a:close/>
                  <a:moveTo>
                    <a:pt x="6637" y="229"/>
                  </a:moveTo>
                  <a:cubicBezTo>
                    <a:pt x="6645" y="251"/>
                    <a:pt x="6651" y="268"/>
                    <a:pt x="6637" y="229"/>
                  </a:cubicBezTo>
                  <a:cubicBezTo>
                    <a:pt x="6637" y="229"/>
                    <a:pt x="6637" y="229"/>
                    <a:pt x="6637" y="229"/>
                  </a:cubicBezTo>
                  <a:close/>
                  <a:moveTo>
                    <a:pt x="6637" y="229"/>
                  </a:moveTo>
                  <a:cubicBezTo>
                    <a:pt x="6637" y="228"/>
                    <a:pt x="6636" y="225"/>
                    <a:pt x="6635" y="224"/>
                  </a:cubicBezTo>
                  <a:cubicBezTo>
                    <a:pt x="6636" y="225"/>
                    <a:pt x="6637" y="227"/>
                    <a:pt x="6637" y="229"/>
                  </a:cubicBezTo>
                  <a:close/>
                  <a:moveTo>
                    <a:pt x="6626" y="199"/>
                  </a:moveTo>
                  <a:cubicBezTo>
                    <a:pt x="6629" y="205"/>
                    <a:pt x="6632" y="215"/>
                    <a:pt x="6635" y="224"/>
                  </a:cubicBezTo>
                  <a:cubicBezTo>
                    <a:pt x="6633" y="217"/>
                    <a:pt x="6630" y="209"/>
                    <a:pt x="6626" y="199"/>
                  </a:cubicBezTo>
                  <a:close/>
                  <a:moveTo>
                    <a:pt x="6639" y="191"/>
                  </a:moveTo>
                  <a:cubicBezTo>
                    <a:pt x="6700" y="344"/>
                    <a:pt x="6882" y="206"/>
                    <a:pt x="6974" y="224"/>
                  </a:cubicBezTo>
                  <a:cubicBezTo>
                    <a:pt x="6891" y="274"/>
                    <a:pt x="7101" y="361"/>
                    <a:pt x="7127" y="364"/>
                  </a:cubicBezTo>
                  <a:cubicBezTo>
                    <a:pt x="7319" y="388"/>
                    <a:pt x="7515" y="426"/>
                    <a:pt x="7709" y="415"/>
                  </a:cubicBezTo>
                  <a:cubicBezTo>
                    <a:pt x="7714" y="407"/>
                    <a:pt x="7716" y="403"/>
                    <a:pt x="7718" y="393"/>
                  </a:cubicBezTo>
                  <a:cubicBezTo>
                    <a:pt x="7615" y="349"/>
                    <a:pt x="7588" y="217"/>
                    <a:pt x="7471" y="203"/>
                  </a:cubicBezTo>
                  <a:cubicBezTo>
                    <a:pt x="7304" y="184"/>
                    <a:pt x="7240" y="132"/>
                    <a:pt x="7094" y="42"/>
                  </a:cubicBezTo>
                  <a:cubicBezTo>
                    <a:pt x="7017" y="-6"/>
                    <a:pt x="6518" y="-65"/>
                    <a:pt x="6639" y="191"/>
                  </a:cubicBezTo>
                  <a:cubicBezTo>
                    <a:pt x="6639" y="191"/>
                    <a:pt x="6639" y="191"/>
                    <a:pt x="6639" y="191"/>
                  </a:cubicBezTo>
                  <a:close/>
                  <a:moveTo>
                    <a:pt x="3049" y="1821"/>
                  </a:moveTo>
                  <a:cubicBezTo>
                    <a:pt x="3097" y="1824"/>
                    <a:pt x="3068" y="1822"/>
                    <a:pt x="3049" y="1821"/>
                  </a:cubicBezTo>
                  <a:cubicBezTo>
                    <a:pt x="3259" y="1833"/>
                    <a:pt x="3444" y="2105"/>
                    <a:pt x="3693" y="1983"/>
                  </a:cubicBezTo>
                  <a:cubicBezTo>
                    <a:pt x="3695" y="1975"/>
                    <a:pt x="3695" y="1959"/>
                    <a:pt x="3693" y="1951"/>
                  </a:cubicBezTo>
                  <a:cubicBezTo>
                    <a:pt x="3378" y="1819"/>
                    <a:pt x="3267" y="1534"/>
                    <a:pt x="3575" y="1251"/>
                  </a:cubicBezTo>
                  <a:cubicBezTo>
                    <a:pt x="3878" y="973"/>
                    <a:pt x="4250" y="1072"/>
                    <a:pt x="4563" y="873"/>
                  </a:cubicBezTo>
                  <a:cubicBezTo>
                    <a:pt x="4434" y="627"/>
                    <a:pt x="4069" y="857"/>
                    <a:pt x="3881" y="855"/>
                  </a:cubicBezTo>
                  <a:cubicBezTo>
                    <a:pt x="3631" y="853"/>
                    <a:pt x="3298" y="977"/>
                    <a:pt x="3102" y="1185"/>
                  </a:cubicBezTo>
                  <a:cubicBezTo>
                    <a:pt x="3040" y="1251"/>
                    <a:pt x="3027" y="1414"/>
                    <a:pt x="3008" y="1500"/>
                  </a:cubicBezTo>
                  <a:cubicBezTo>
                    <a:pt x="2968" y="1677"/>
                    <a:pt x="2751" y="1804"/>
                    <a:pt x="3049" y="1821"/>
                  </a:cubicBezTo>
                  <a:close/>
                  <a:moveTo>
                    <a:pt x="10216" y="16862"/>
                  </a:moveTo>
                  <a:cubicBezTo>
                    <a:pt x="10007" y="16414"/>
                    <a:pt x="9990" y="17186"/>
                    <a:pt x="10036" y="17376"/>
                  </a:cubicBezTo>
                  <a:cubicBezTo>
                    <a:pt x="10092" y="17606"/>
                    <a:pt x="10129" y="17705"/>
                    <a:pt x="10318" y="17537"/>
                  </a:cubicBezTo>
                  <a:cubicBezTo>
                    <a:pt x="10499" y="17376"/>
                    <a:pt x="10291" y="17023"/>
                    <a:pt x="10216" y="16863"/>
                  </a:cubicBezTo>
                  <a:cubicBezTo>
                    <a:pt x="10225" y="16883"/>
                    <a:pt x="10244" y="16922"/>
                    <a:pt x="10216" y="16862"/>
                  </a:cubicBezTo>
                  <a:close/>
                  <a:moveTo>
                    <a:pt x="10216" y="16862"/>
                  </a:moveTo>
                  <a:cubicBezTo>
                    <a:pt x="10216" y="16862"/>
                    <a:pt x="10216" y="16862"/>
                    <a:pt x="10216" y="16863"/>
                  </a:cubicBezTo>
                  <a:cubicBezTo>
                    <a:pt x="10211" y="16852"/>
                    <a:pt x="10209" y="16847"/>
                    <a:pt x="10216" y="16862"/>
                  </a:cubicBezTo>
                  <a:close/>
                  <a:moveTo>
                    <a:pt x="17680" y="20444"/>
                  </a:moveTo>
                  <a:cubicBezTo>
                    <a:pt x="17677" y="20432"/>
                    <a:pt x="17678" y="20435"/>
                    <a:pt x="17679" y="20439"/>
                  </a:cubicBezTo>
                  <a:cubicBezTo>
                    <a:pt x="17647" y="20338"/>
                    <a:pt x="17562" y="20187"/>
                    <a:pt x="17562" y="20438"/>
                  </a:cubicBezTo>
                  <a:cubicBezTo>
                    <a:pt x="17562" y="20640"/>
                    <a:pt x="17719" y="20588"/>
                    <a:pt x="17681" y="20445"/>
                  </a:cubicBezTo>
                  <a:cubicBezTo>
                    <a:pt x="17681" y="20446"/>
                    <a:pt x="17681" y="20446"/>
                    <a:pt x="17680" y="20444"/>
                  </a:cubicBezTo>
                  <a:close/>
                  <a:moveTo>
                    <a:pt x="20845" y="19801"/>
                  </a:moveTo>
                  <a:cubicBezTo>
                    <a:pt x="20845" y="19756"/>
                    <a:pt x="20831" y="19752"/>
                    <a:pt x="20720" y="19722"/>
                  </a:cubicBezTo>
                  <a:cubicBezTo>
                    <a:pt x="20484" y="19667"/>
                    <a:pt x="20309" y="19366"/>
                    <a:pt x="20078" y="19540"/>
                  </a:cubicBezTo>
                  <a:lnTo>
                    <a:pt x="20083" y="19581"/>
                  </a:lnTo>
                  <a:lnTo>
                    <a:pt x="20066" y="19592"/>
                  </a:lnTo>
                  <a:cubicBezTo>
                    <a:pt x="20073" y="19603"/>
                    <a:pt x="20078" y="19616"/>
                    <a:pt x="20080" y="19629"/>
                  </a:cubicBezTo>
                  <a:cubicBezTo>
                    <a:pt x="19967" y="19665"/>
                    <a:pt x="19867" y="19933"/>
                    <a:pt x="19784" y="19933"/>
                  </a:cubicBezTo>
                  <a:cubicBezTo>
                    <a:pt x="19806" y="19933"/>
                    <a:pt x="19649" y="19674"/>
                    <a:pt x="19649" y="19726"/>
                  </a:cubicBezTo>
                  <a:cubicBezTo>
                    <a:pt x="19591" y="19599"/>
                    <a:pt x="19738" y="19263"/>
                    <a:pt x="19533" y="19263"/>
                  </a:cubicBezTo>
                  <a:cubicBezTo>
                    <a:pt x="19510" y="19243"/>
                    <a:pt x="19395" y="19210"/>
                    <a:pt x="19371" y="19200"/>
                  </a:cubicBezTo>
                  <a:cubicBezTo>
                    <a:pt x="19228" y="19141"/>
                    <a:pt x="19205" y="19326"/>
                    <a:pt x="19144" y="19326"/>
                  </a:cubicBezTo>
                  <a:cubicBezTo>
                    <a:pt x="19123" y="19314"/>
                    <a:pt x="19057" y="19299"/>
                    <a:pt x="19047" y="19341"/>
                  </a:cubicBezTo>
                  <a:cubicBezTo>
                    <a:pt x="18878" y="19223"/>
                    <a:pt x="19194" y="19742"/>
                    <a:pt x="19275" y="19766"/>
                  </a:cubicBezTo>
                  <a:cubicBezTo>
                    <a:pt x="19141" y="19798"/>
                    <a:pt x="19298" y="20026"/>
                    <a:pt x="19315" y="20115"/>
                  </a:cubicBezTo>
                  <a:cubicBezTo>
                    <a:pt x="19376" y="20426"/>
                    <a:pt x="19468" y="20101"/>
                    <a:pt x="19519" y="20101"/>
                  </a:cubicBezTo>
                  <a:cubicBezTo>
                    <a:pt x="19605" y="20101"/>
                    <a:pt x="19914" y="20363"/>
                    <a:pt x="20018" y="20411"/>
                  </a:cubicBezTo>
                  <a:cubicBezTo>
                    <a:pt x="20127" y="20461"/>
                    <a:pt x="20181" y="20479"/>
                    <a:pt x="20248" y="20607"/>
                  </a:cubicBezTo>
                  <a:cubicBezTo>
                    <a:pt x="20277" y="20661"/>
                    <a:pt x="20274" y="20778"/>
                    <a:pt x="20326" y="20815"/>
                  </a:cubicBezTo>
                  <a:cubicBezTo>
                    <a:pt x="20319" y="20858"/>
                    <a:pt x="20311" y="20886"/>
                    <a:pt x="20321" y="20928"/>
                  </a:cubicBezTo>
                  <a:cubicBezTo>
                    <a:pt x="20186" y="20961"/>
                    <a:pt x="20099" y="21117"/>
                    <a:pt x="20109" y="21286"/>
                  </a:cubicBezTo>
                  <a:cubicBezTo>
                    <a:pt x="20228" y="21294"/>
                    <a:pt x="20372" y="21234"/>
                    <a:pt x="20433" y="21234"/>
                  </a:cubicBezTo>
                  <a:lnTo>
                    <a:pt x="20433" y="21233"/>
                  </a:lnTo>
                  <a:cubicBezTo>
                    <a:pt x="20433" y="21142"/>
                    <a:pt x="20719" y="21510"/>
                    <a:pt x="20736" y="21535"/>
                  </a:cubicBezTo>
                  <a:cubicBezTo>
                    <a:pt x="20771" y="21316"/>
                    <a:pt x="20771" y="21081"/>
                    <a:pt x="20799" y="20857"/>
                  </a:cubicBezTo>
                  <a:lnTo>
                    <a:pt x="20771" y="20809"/>
                  </a:lnTo>
                  <a:cubicBezTo>
                    <a:pt x="20895" y="20557"/>
                    <a:pt x="20831" y="20091"/>
                    <a:pt x="20845" y="19801"/>
                  </a:cubicBezTo>
                  <a:close/>
                  <a:moveTo>
                    <a:pt x="21482" y="3136"/>
                  </a:moveTo>
                  <a:cubicBezTo>
                    <a:pt x="21484" y="3136"/>
                    <a:pt x="21512" y="3136"/>
                    <a:pt x="21512" y="3136"/>
                  </a:cubicBezTo>
                  <a:cubicBezTo>
                    <a:pt x="21524" y="3110"/>
                    <a:pt x="21544" y="3089"/>
                    <a:pt x="21567" y="3075"/>
                  </a:cubicBezTo>
                  <a:cubicBezTo>
                    <a:pt x="21432" y="2793"/>
                    <a:pt x="21025" y="2732"/>
                    <a:pt x="20788" y="2699"/>
                  </a:cubicBezTo>
                  <a:cubicBezTo>
                    <a:pt x="20424" y="2699"/>
                    <a:pt x="20032" y="2429"/>
                    <a:pt x="19669" y="2355"/>
                  </a:cubicBezTo>
                  <a:cubicBezTo>
                    <a:pt x="19252" y="2271"/>
                    <a:pt x="18850" y="2097"/>
                    <a:pt x="18423" y="2086"/>
                  </a:cubicBezTo>
                  <a:cubicBezTo>
                    <a:pt x="18281" y="2082"/>
                    <a:pt x="18025" y="1964"/>
                    <a:pt x="17928" y="2085"/>
                  </a:cubicBezTo>
                  <a:cubicBezTo>
                    <a:pt x="17787" y="1963"/>
                    <a:pt x="17753" y="2111"/>
                    <a:pt x="17640" y="2116"/>
                  </a:cubicBezTo>
                  <a:cubicBezTo>
                    <a:pt x="17589" y="2193"/>
                    <a:pt x="17369" y="2124"/>
                    <a:pt x="17309" y="2114"/>
                  </a:cubicBezTo>
                  <a:cubicBezTo>
                    <a:pt x="17131" y="2085"/>
                    <a:pt x="16946" y="2126"/>
                    <a:pt x="16770" y="2090"/>
                  </a:cubicBezTo>
                  <a:cubicBezTo>
                    <a:pt x="16661" y="2068"/>
                    <a:pt x="16615" y="1921"/>
                    <a:pt x="16498" y="1897"/>
                  </a:cubicBezTo>
                  <a:cubicBezTo>
                    <a:pt x="16256" y="1847"/>
                    <a:pt x="15932" y="1733"/>
                    <a:pt x="15687" y="1852"/>
                  </a:cubicBezTo>
                  <a:cubicBezTo>
                    <a:pt x="15505" y="1940"/>
                    <a:pt x="15223" y="1766"/>
                    <a:pt x="15033" y="1732"/>
                  </a:cubicBezTo>
                  <a:cubicBezTo>
                    <a:pt x="15028" y="1585"/>
                    <a:pt x="14601" y="1491"/>
                    <a:pt x="14524" y="1604"/>
                  </a:cubicBezTo>
                  <a:cubicBezTo>
                    <a:pt x="14389" y="1489"/>
                    <a:pt x="14096" y="1512"/>
                    <a:pt x="13941" y="1503"/>
                  </a:cubicBezTo>
                  <a:lnTo>
                    <a:pt x="13941" y="1502"/>
                  </a:lnTo>
                  <a:cubicBezTo>
                    <a:pt x="13859" y="1397"/>
                    <a:pt x="13713" y="1363"/>
                    <a:pt x="13601" y="1377"/>
                  </a:cubicBezTo>
                  <a:cubicBezTo>
                    <a:pt x="13463" y="1395"/>
                    <a:pt x="13552" y="1500"/>
                    <a:pt x="13642" y="1496"/>
                  </a:cubicBezTo>
                  <a:cubicBezTo>
                    <a:pt x="13538" y="1516"/>
                    <a:pt x="13426" y="1657"/>
                    <a:pt x="13589" y="1732"/>
                  </a:cubicBezTo>
                  <a:cubicBezTo>
                    <a:pt x="13432" y="1749"/>
                    <a:pt x="13289" y="1736"/>
                    <a:pt x="13132" y="1770"/>
                  </a:cubicBezTo>
                  <a:cubicBezTo>
                    <a:pt x="13010" y="1796"/>
                    <a:pt x="12688" y="1530"/>
                    <a:pt x="12823" y="1894"/>
                  </a:cubicBezTo>
                  <a:cubicBezTo>
                    <a:pt x="12699" y="1866"/>
                    <a:pt x="12578" y="1803"/>
                    <a:pt x="12462" y="1744"/>
                  </a:cubicBezTo>
                  <a:lnTo>
                    <a:pt x="12468" y="1739"/>
                  </a:lnTo>
                  <a:lnTo>
                    <a:pt x="12445" y="1651"/>
                  </a:lnTo>
                  <a:cubicBezTo>
                    <a:pt x="12201" y="1356"/>
                    <a:pt x="11570" y="1196"/>
                    <a:pt x="11249" y="1384"/>
                  </a:cubicBezTo>
                  <a:cubicBezTo>
                    <a:pt x="11292" y="1402"/>
                    <a:pt x="11339" y="1419"/>
                    <a:pt x="11379" y="1446"/>
                  </a:cubicBezTo>
                  <a:cubicBezTo>
                    <a:pt x="11235" y="1453"/>
                    <a:pt x="11040" y="1498"/>
                    <a:pt x="10902" y="1435"/>
                  </a:cubicBezTo>
                  <a:cubicBezTo>
                    <a:pt x="10924" y="1410"/>
                    <a:pt x="10943" y="1372"/>
                    <a:pt x="10960" y="1341"/>
                  </a:cubicBezTo>
                  <a:cubicBezTo>
                    <a:pt x="10707" y="1338"/>
                    <a:pt x="10460" y="1329"/>
                    <a:pt x="10209" y="1352"/>
                  </a:cubicBezTo>
                  <a:cubicBezTo>
                    <a:pt x="10151" y="1292"/>
                    <a:pt x="10082" y="1254"/>
                    <a:pt x="10017" y="1207"/>
                  </a:cubicBezTo>
                  <a:cubicBezTo>
                    <a:pt x="10017" y="1207"/>
                    <a:pt x="10014" y="1302"/>
                    <a:pt x="10014" y="1302"/>
                  </a:cubicBezTo>
                  <a:cubicBezTo>
                    <a:pt x="9917" y="1297"/>
                    <a:pt x="9781" y="1215"/>
                    <a:pt x="9686" y="1274"/>
                  </a:cubicBezTo>
                  <a:cubicBezTo>
                    <a:pt x="10299" y="771"/>
                    <a:pt x="9202" y="741"/>
                    <a:pt x="8912" y="764"/>
                  </a:cubicBezTo>
                  <a:cubicBezTo>
                    <a:pt x="8912" y="763"/>
                    <a:pt x="8942" y="682"/>
                    <a:pt x="8942" y="682"/>
                  </a:cubicBezTo>
                  <a:cubicBezTo>
                    <a:pt x="8857" y="692"/>
                    <a:pt x="8774" y="674"/>
                    <a:pt x="8690" y="667"/>
                  </a:cubicBezTo>
                  <a:cubicBezTo>
                    <a:pt x="8692" y="666"/>
                    <a:pt x="8711" y="652"/>
                    <a:pt x="8711" y="652"/>
                  </a:cubicBezTo>
                  <a:lnTo>
                    <a:pt x="8680" y="562"/>
                  </a:lnTo>
                  <a:cubicBezTo>
                    <a:pt x="8568" y="569"/>
                    <a:pt x="8454" y="542"/>
                    <a:pt x="8339" y="545"/>
                  </a:cubicBezTo>
                  <a:cubicBezTo>
                    <a:pt x="8372" y="543"/>
                    <a:pt x="8389" y="524"/>
                    <a:pt x="8390" y="487"/>
                  </a:cubicBezTo>
                  <a:cubicBezTo>
                    <a:pt x="8348" y="373"/>
                    <a:pt x="8029" y="432"/>
                    <a:pt x="7984" y="380"/>
                  </a:cubicBezTo>
                  <a:cubicBezTo>
                    <a:pt x="7880" y="261"/>
                    <a:pt x="7809" y="457"/>
                    <a:pt x="7733" y="455"/>
                  </a:cubicBezTo>
                  <a:cubicBezTo>
                    <a:pt x="7767" y="710"/>
                    <a:pt x="8058" y="574"/>
                    <a:pt x="8203" y="565"/>
                  </a:cubicBezTo>
                  <a:cubicBezTo>
                    <a:pt x="8141" y="586"/>
                    <a:pt x="8043" y="670"/>
                    <a:pt x="8093" y="768"/>
                  </a:cubicBezTo>
                  <a:cubicBezTo>
                    <a:pt x="8012" y="760"/>
                    <a:pt x="7931" y="780"/>
                    <a:pt x="7859" y="828"/>
                  </a:cubicBezTo>
                  <a:lnTo>
                    <a:pt x="7899" y="850"/>
                  </a:lnTo>
                  <a:cubicBezTo>
                    <a:pt x="7761" y="924"/>
                    <a:pt x="7599" y="792"/>
                    <a:pt x="7453" y="841"/>
                  </a:cubicBezTo>
                  <a:cubicBezTo>
                    <a:pt x="7359" y="872"/>
                    <a:pt x="7267" y="899"/>
                    <a:pt x="7171" y="911"/>
                  </a:cubicBezTo>
                  <a:cubicBezTo>
                    <a:pt x="6973" y="936"/>
                    <a:pt x="6832" y="1042"/>
                    <a:pt x="6697" y="1218"/>
                  </a:cubicBezTo>
                  <a:lnTo>
                    <a:pt x="6715" y="1300"/>
                  </a:lnTo>
                  <a:cubicBezTo>
                    <a:pt x="6595" y="1317"/>
                    <a:pt x="5933" y="1282"/>
                    <a:pt x="6309" y="1601"/>
                  </a:cubicBezTo>
                  <a:cubicBezTo>
                    <a:pt x="6139" y="1560"/>
                    <a:pt x="5956" y="1546"/>
                    <a:pt x="5807" y="1683"/>
                  </a:cubicBezTo>
                  <a:cubicBezTo>
                    <a:pt x="5762" y="1559"/>
                    <a:pt x="5703" y="1466"/>
                    <a:pt x="5588" y="1483"/>
                  </a:cubicBezTo>
                  <a:lnTo>
                    <a:pt x="5593" y="1581"/>
                  </a:lnTo>
                  <a:lnTo>
                    <a:pt x="5611" y="1582"/>
                  </a:lnTo>
                  <a:cubicBezTo>
                    <a:pt x="5618" y="1583"/>
                    <a:pt x="5633" y="1606"/>
                    <a:pt x="5635" y="1626"/>
                  </a:cubicBezTo>
                  <a:cubicBezTo>
                    <a:pt x="5565" y="1686"/>
                    <a:pt x="5488" y="1670"/>
                    <a:pt x="5467" y="1800"/>
                  </a:cubicBezTo>
                  <a:cubicBezTo>
                    <a:pt x="5452" y="1798"/>
                    <a:pt x="5437" y="1795"/>
                    <a:pt x="5422" y="1791"/>
                  </a:cubicBezTo>
                  <a:cubicBezTo>
                    <a:pt x="5363" y="1613"/>
                    <a:pt x="5452" y="1463"/>
                    <a:pt x="5208" y="1445"/>
                  </a:cubicBezTo>
                  <a:cubicBezTo>
                    <a:pt x="5135" y="1440"/>
                    <a:pt x="5060" y="1440"/>
                    <a:pt x="4988" y="1440"/>
                  </a:cubicBezTo>
                  <a:cubicBezTo>
                    <a:pt x="4835" y="1440"/>
                    <a:pt x="4896" y="1580"/>
                    <a:pt x="4862" y="1697"/>
                  </a:cubicBezTo>
                  <a:cubicBezTo>
                    <a:pt x="4835" y="1790"/>
                    <a:pt x="4726" y="1733"/>
                    <a:pt x="4708" y="1846"/>
                  </a:cubicBezTo>
                  <a:cubicBezTo>
                    <a:pt x="4689" y="1970"/>
                    <a:pt x="4799" y="1948"/>
                    <a:pt x="4812" y="1996"/>
                  </a:cubicBezTo>
                  <a:cubicBezTo>
                    <a:pt x="4844" y="2077"/>
                    <a:pt x="4824" y="2151"/>
                    <a:pt x="4867" y="2245"/>
                  </a:cubicBezTo>
                  <a:cubicBezTo>
                    <a:pt x="4713" y="2182"/>
                    <a:pt x="4560" y="2145"/>
                    <a:pt x="4400" y="2112"/>
                  </a:cubicBezTo>
                  <a:cubicBezTo>
                    <a:pt x="4221" y="2086"/>
                    <a:pt x="4015" y="1954"/>
                    <a:pt x="3841" y="1954"/>
                  </a:cubicBezTo>
                  <a:cubicBezTo>
                    <a:pt x="3573" y="1954"/>
                    <a:pt x="4110" y="2290"/>
                    <a:pt x="4127" y="2309"/>
                  </a:cubicBezTo>
                  <a:cubicBezTo>
                    <a:pt x="4105" y="2315"/>
                    <a:pt x="4083" y="2320"/>
                    <a:pt x="4060" y="2324"/>
                  </a:cubicBezTo>
                  <a:lnTo>
                    <a:pt x="4065" y="2298"/>
                  </a:lnTo>
                  <a:cubicBezTo>
                    <a:pt x="3852" y="2201"/>
                    <a:pt x="3571" y="2399"/>
                    <a:pt x="3372" y="2425"/>
                  </a:cubicBezTo>
                  <a:cubicBezTo>
                    <a:pt x="3370" y="2381"/>
                    <a:pt x="3421" y="2299"/>
                    <a:pt x="3432" y="2250"/>
                  </a:cubicBezTo>
                  <a:cubicBezTo>
                    <a:pt x="3242" y="2226"/>
                    <a:pt x="3075" y="2344"/>
                    <a:pt x="2898" y="2413"/>
                  </a:cubicBezTo>
                  <a:cubicBezTo>
                    <a:pt x="2804" y="2450"/>
                    <a:pt x="2559" y="2500"/>
                    <a:pt x="2574" y="2674"/>
                  </a:cubicBezTo>
                  <a:cubicBezTo>
                    <a:pt x="2584" y="2801"/>
                    <a:pt x="2315" y="2630"/>
                    <a:pt x="2302" y="2618"/>
                  </a:cubicBezTo>
                  <a:cubicBezTo>
                    <a:pt x="2377" y="2566"/>
                    <a:pt x="2604" y="2549"/>
                    <a:pt x="2395" y="2412"/>
                  </a:cubicBezTo>
                  <a:cubicBezTo>
                    <a:pt x="2245" y="2314"/>
                    <a:pt x="2091" y="2321"/>
                    <a:pt x="1929" y="2318"/>
                  </a:cubicBezTo>
                  <a:cubicBezTo>
                    <a:pt x="1937" y="2433"/>
                    <a:pt x="1993" y="2432"/>
                    <a:pt x="2055" y="2493"/>
                  </a:cubicBezTo>
                  <a:cubicBezTo>
                    <a:pt x="2046" y="2478"/>
                    <a:pt x="2074" y="2893"/>
                    <a:pt x="2169" y="2758"/>
                  </a:cubicBezTo>
                  <a:cubicBezTo>
                    <a:pt x="2163" y="2794"/>
                    <a:pt x="2158" y="2830"/>
                    <a:pt x="2156" y="2867"/>
                  </a:cubicBezTo>
                  <a:cubicBezTo>
                    <a:pt x="1969" y="2739"/>
                    <a:pt x="1862" y="2828"/>
                    <a:pt x="1686" y="2928"/>
                  </a:cubicBezTo>
                  <a:cubicBezTo>
                    <a:pt x="1500" y="3032"/>
                    <a:pt x="1637" y="3097"/>
                    <a:pt x="1707" y="3188"/>
                  </a:cubicBezTo>
                  <a:cubicBezTo>
                    <a:pt x="1680" y="3244"/>
                    <a:pt x="1425" y="3107"/>
                    <a:pt x="1395" y="3091"/>
                  </a:cubicBezTo>
                  <a:cubicBezTo>
                    <a:pt x="1324" y="3053"/>
                    <a:pt x="1217" y="3102"/>
                    <a:pt x="1148" y="3140"/>
                  </a:cubicBezTo>
                  <a:cubicBezTo>
                    <a:pt x="1225" y="3269"/>
                    <a:pt x="1313" y="3308"/>
                    <a:pt x="1425" y="3357"/>
                  </a:cubicBezTo>
                  <a:cubicBezTo>
                    <a:pt x="1277" y="3479"/>
                    <a:pt x="1067" y="3145"/>
                    <a:pt x="988" y="3080"/>
                  </a:cubicBezTo>
                  <a:cubicBezTo>
                    <a:pt x="1015" y="3019"/>
                    <a:pt x="1044" y="2956"/>
                    <a:pt x="990" y="2892"/>
                  </a:cubicBezTo>
                  <a:cubicBezTo>
                    <a:pt x="1164" y="2934"/>
                    <a:pt x="2149" y="3013"/>
                    <a:pt x="1702" y="2525"/>
                  </a:cubicBezTo>
                  <a:cubicBezTo>
                    <a:pt x="1515" y="2321"/>
                    <a:pt x="920" y="2139"/>
                    <a:pt x="679" y="2180"/>
                  </a:cubicBezTo>
                  <a:cubicBezTo>
                    <a:pt x="673" y="2165"/>
                    <a:pt x="662" y="2161"/>
                    <a:pt x="647" y="2169"/>
                  </a:cubicBezTo>
                  <a:cubicBezTo>
                    <a:pt x="682" y="2169"/>
                    <a:pt x="559" y="2063"/>
                    <a:pt x="524" y="2055"/>
                  </a:cubicBezTo>
                  <a:cubicBezTo>
                    <a:pt x="469" y="2042"/>
                    <a:pt x="389" y="2064"/>
                    <a:pt x="328" y="2064"/>
                  </a:cubicBezTo>
                  <a:cubicBezTo>
                    <a:pt x="303" y="2062"/>
                    <a:pt x="285" y="2082"/>
                    <a:pt x="285" y="2118"/>
                  </a:cubicBezTo>
                  <a:cubicBezTo>
                    <a:pt x="266" y="2111"/>
                    <a:pt x="247" y="2104"/>
                    <a:pt x="228" y="2096"/>
                  </a:cubicBezTo>
                  <a:lnTo>
                    <a:pt x="222" y="2118"/>
                  </a:lnTo>
                  <a:lnTo>
                    <a:pt x="216" y="2112"/>
                  </a:lnTo>
                  <a:cubicBezTo>
                    <a:pt x="127" y="2182"/>
                    <a:pt x="72" y="2289"/>
                    <a:pt x="1" y="2385"/>
                  </a:cubicBezTo>
                  <a:cubicBezTo>
                    <a:pt x="38" y="2448"/>
                    <a:pt x="247" y="2553"/>
                    <a:pt x="193" y="2625"/>
                  </a:cubicBezTo>
                  <a:cubicBezTo>
                    <a:pt x="81" y="2777"/>
                    <a:pt x="241" y="2837"/>
                    <a:pt x="293" y="2954"/>
                  </a:cubicBezTo>
                  <a:cubicBezTo>
                    <a:pt x="170" y="3047"/>
                    <a:pt x="319" y="3299"/>
                    <a:pt x="399" y="3343"/>
                  </a:cubicBezTo>
                  <a:cubicBezTo>
                    <a:pt x="293" y="3475"/>
                    <a:pt x="513" y="3547"/>
                    <a:pt x="565" y="3597"/>
                  </a:cubicBezTo>
                  <a:cubicBezTo>
                    <a:pt x="607" y="3637"/>
                    <a:pt x="411" y="3845"/>
                    <a:pt x="390" y="3866"/>
                  </a:cubicBezTo>
                  <a:cubicBezTo>
                    <a:pt x="245" y="4011"/>
                    <a:pt x="119" y="4126"/>
                    <a:pt x="0" y="4306"/>
                  </a:cubicBezTo>
                  <a:cubicBezTo>
                    <a:pt x="85" y="4284"/>
                    <a:pt x="190" y="4172"/>
                    <a:pt x="266" y="4167"/>
                  </a:cubicBezTo>
                  <a:cubicBezTo>
                    <a:pt x="283" y="4197"/>
                    <a:pt x="302" y="4226"/>
                    <a:pt x="323" y="4253"/>
                  </a:cubicBezTo>
                  <a:cubicBezTo>
                    <a:pt x="222" y="4199"/>
                    <a:pt x="162" y="4293"/>
                    <a:pt x="201" y="4411"/>
                  </a:cubicBezTo>
                  <a:cubicBezTo>
                    <a:pt x="162" y="4553"/>
                    <a:pt x="82" y="4589"/>
                    <a:pt x="175" y="4758"/>
                  </a:cubicBezTo>
                  <a:cubicBezTo>
                    <a:pt x="78" y="4850"/>
                    <a:pt x="345" y="5225"/>
                    <a:pt x="406" y="5296"/>
                  </a:cubicBezTo>
                  <a:cubicBezTo>
                    <a:pt x="430" y="5300"/>
                    <a:pt x="451" y="5290"/>
                    <a:pt x="470" y="5265"/>
                  </a:cubicBezTo>
                  <a:cubicBezTo>
                    <a:pt x="470" y="5264"/>
                    <a:pt x="471" y="5244"/>
                    <a:pt x="471" y="5244"/>
                  </a:cubicBezTo>
                  <a:cubicBezTo>
                    <a:pt x="468" y="5227"/>
                    <a:pt x="693" y="5374"/>
                    <a:pt x="723" y="5409"/>
                  </a:cubicBezTo>
                  <a:cubicBezTo>
                    <a:pt x="683" y="5491"/>
                    <a:pt x="819" y="5677"/>
                    <a:pt x="881" y="5677"/>
                  </a:cubicBezTo>
                  <a:cubicBezTo>
                    <a:pt x="881" y="5776"/>
                    <a:pt x="983" y="5725"/>
                    <a:pt x="1012" y="5801"/>
                  </a:cubicBezTo>
                  <a:cubicBezTo>
                    <a:pt x="1013" y="5803"/>
                    <a:pt x="840" y="5849"/>
                    <a:pt x="814" y="5864"/>
                  </a:cubicBezTo>
                  <a:cubicBezTo>
                    <a:pt x="850" y="5933"/>
                    <a:pt x="902" y="6106"/>
                    <a:pt x="948" y="6152"/>
                  </a:cubicBezTo>
                  <a:cubicBezTo>
                    <a:pt x="1062" y="6265"/>
                    <a:pt x="1164" y="6069"/>
                    <a:pt x="1293" y="6203"/>
                  </a:cubicBezTo>
                  <a:cubicBezTo>
                    <a:pt x="1286" y="6211"/>
                    <a:pt x="1265" y="6237"/>
                    <a:pt x="1265" y="6237"/>
                  </a:cubicBezTo>
                  <a:cubicBezTo>
                    <a:pt x="1317" y="6354"/>
                    <a:pt x="1446" y="6350"/>
                    <a:pt x="1481" y="6450"/>
                  </a:cubicBezTo>
                  <a:cubicBezTo>
                    <a:pt x="1563" y="6681"/>
                    <a:pt x="1653" y="6696"/>
                    <a:pt x="1848" y="6592"/>
                  </a:cubicBezTo>
                  <a:cubicBezTo>
                    <a:pt x="1905" y="6655"/>
                    <a:pt x="1926" y="6720"/>
                    <a:pt x="2004" y="6723"/>
                  </a:cubicBezTo>
                  <a:lnTo>
                    <a:pt x="2009" y="6693"/>
                  </a:lnTo>
                  <a:cubicBezTo>
                    <a:pt x="2095" y="6686"/>
                    <a:pt x="2174" y="6765"/>
                    <a:pt x="2257" y="6780"/>
                  </a:cubicBezTo>
                  <a:cubicBezTo>
                    <a:pt x="2237" y="6906"/>
                    <a:pt x="2273" y="6983"/>
                    <a:pt x="2267" y="7093"/>
                  </a:cubicBezTo>
                  <a:cubicBezTo>
                    <a:pt x="2263" y="7128"/>
                    <a:pt x="2226" y="7132"/>
                    <a:pt x="2204" y="7126"/>
                  </a:cubicBezTo>
                  <a:lnTo>
                    <a:pt x="2204" y="7098"/>
                  </a:lnTo>
                  <a:cubicBezTo>
                    <a:pt x="2092" y="7098"/>
                    <a:pt x="1997" y="7275"/>
                    <a:pt x="2085" y="7391"/>
                  </a:cubicBezTo>
                  <a:cubicBezTo>
                    <a:pt x="2053" y="7403"/>
                    <a:pt x="2020" y="7412"/>
                    <a:pt x="1986" y="7420"/>
                  </a:cubicBezTo>
                  <a:cubicBezTo>
                    <a:pt x="1976" y="7486"/>
                    <a:pt x="2003" y="7524"/>
                    <a:pt x="2047" y="7561"/>
                  </a:cubicBezTo>
                  <a:cubicBezTo>
                    <a:pt x="2027" y="7581"/>
                    <a:pt x="2018" y="7606"/>
                    <a:pt x="2021" y="7635"/>
                  </a:cubicBezTo>
                  <a:cubicBezTo>
                    <a:pt x="2021" y="7661"/>
                    <a:pt x="1989" y="7660"/>
                    <a:pt x="1990" y="7711"/>
                  </a:cubicBezTo>
                  <a:cubicBezTo>
                    <a:pt x="1945" y="7720"/>
                    <a:pt x="1898" y="7715"/>
                    <a:pt x="1853" y="7703"/>
                  </a:cubicBezTo>
                  <a:cubicBezTo>
                    <a:pt x="1856" y="7754"/>
                    <a:pt x="1852" y="7802"/>
                    <a:pt x="1841" y="7849"/>
                  </a:cubicBezTo>
                  <a:cubicBezTo>
                    <a:pt x="2028" y="7973"/>
                    <a:pt x="2205" y="8066"/>
                    <a:pt x="2363" y="8238"/>
                  </a:cubicBezTo>
                  <a:cubicBezTo>
                    <a:pt x="2296" y="8346"/>
                    <a:pt x="2888" y="8477"/>
                    <a:pt x="2736" y="8789"/>
                  </a:cubicBezTo>
                  <a:cubicBezTo>
                    <a:pt x="2487" y="8980"/>
                    <a:pt x="2231" y="8785"/>
                    <a:pt x="1999" y="8788"/>
                  </a:cubicBezTo>
                  <a:cubicBezTo>
                    <a:pt x="1930" y="8781"/>
                    <a:pt x="1954" y="8678"/>
                    <a:pt x="1835" y="8708"/>
                  </a:cubicBezTo>
                  <a:cubicBezTo>
                    <a:pt x="1704" y="8534"/>
                    <a:pt x="1349" y="8634"/>
                    <a:pt x="1224" y="8736"/>
                  </a:cubicBezTo>
                  <a:cubicBezTo>
                    <a:pt x="1102" y="8835"/>
                    <a:pt x="682" y="8887"/>
                    <a:pt x="661" y="8607"/>
                  </a:cubicBezTo>
                  <a:cubicBezTo>
                    <a:pt x="631" y="8603"/>
                    <a:pt x="588" y="8600"/>
                    <a:pt x="561" y="8615"/>
                  </a:cubicBezTo>
                  <a:cubicBezTo>
                    <a:pt x="559" y="8612"/>
                    <a:pt x="535" y="8572"/>
                    <a:pt x="535" y="8572"/>
                  </a:cubicBezTo>
                  <a:cubicBezTo>
                    <a:pt x="414" y="8571"/>
                    <a:pt x="318" y="8636"/>
                    <a:pt x="375" y="8778"/>
                  </a:cubicBezTo>
                  <a:cubicBezTo>
                    <a:pt x="343" y="8806"/>
                    <a:pt x="256" y="9007"/>
                    <a:pt x="329" y="9043"/>
                  </a:cubicBezTo>
                  <a:cubicBezTo>
                    <a:pt x="249" y="9165"/>
                    <a:pt x="305" y="9330"/>
                    <a:pt x="421" y="9335"/>
                  </a:cubicBezTo>
                  <a:cubicBezTo>
                    <a:pt x="437" y="9593"/>
                    <a:pt x="540" y="10027"/>
                    <a:pt x="785" y="10022"/>
                  </a:cubicBezTo>
                  <a:cubicBezTo>
                    <a:pt x="850" y="10027"/>
                    <a:pt x="1167" y="10311"/>
                    <a:pt x="1169" y="10017"/>
                  </a:cubicBezTo>
                  <a:cubicBezTo>
                    <a:pt x="1171" y="9906"/>
                    <a:pt x="1447" y="10181"/>
                    <a:pt x="1452" y="10184"/>
                  </a:cubicBezTo>
                  <a:cubicBezTo>
                    <a:pt x="1603" y="10274"/>
                    <a:pt x="1696" y="10029"/>
                    <a:pt x="1800" y="10012"/>
                  </a:cubicBezTo>
                  <a:cubicBezTo>
                    <a:pt x="1854" y="10012"/>
                    <a:pt x="1899" y="10096"/>
                    <a:pt x="1959" y="10058"/>
                  </a:cubicBezTo>
                  <a:cubicBezTo>
                    <a:pt x="1947" y="10128"/>
                    <a:pt x="1993" y="10195"/>
                    <a:pt x="1984" y="10276"/>
                  </a:cubicBezTo>
                  <a:cubicBezTo>
                    <a:pt x="1984" y="10276"/>
                    <a:pt x="2022" y="10292"/>
                    <a:pt x="2025" y="10293"/>
                  </a:cubicBezTo>
                  <a:cubicBezTo>
                    <a:pt x="2030" y="10351"/>
                    <a:pt x="2017" y="10414"/>
                    <a:pt x="2045" y="10467"/>
                  </a:cubicBezTo>
                  <a:cubicBezTo>
                    <a:pt x="1964" y="10561"/>
                    <a:pt x="1951" y="10674"/>
                    <a:pt x="1927" y="10801"/>
                  </a:cubicBezTo>
                  <a:cubicBezTo>
                    <a:pt x="1848" y="10835"/>
                    <a:pt x="1834" y="11184"/>
                    <a:pt x="1763" y="11286"/>
                  </a:cubicBezTo>
                  <a:cubicBezTo>
                    <a:pt x="1769" y="11302"/>
                    <a:pt x="2052" y="12076"/>
                    <a:pt x="1847" y="12076"/>
                  </a:cubicBezTo>
                  <a:cubicBezTo>
                    <a:pt x="1847" y="12076"/>
                    <a:pt x="1847" y="12076"/>
                    <a:pt x="1847" y="12076"/>
                  </a:cubicBezTo>
                  <a:lnTo>
                    <a:pt x="1837" y="12090"/>
                  </a:lnTo>
                  <a:cubicBezTo>
                    <a:pt x="1850" y="12113"/>
                    <a:pt x="1854" y="12139"/>
                    <a:pt x="1849" y="12168"/>
                  </a:cubicBezTo>
                  <a:lnTo>
                    <a:pt x="1968" y="12175"/>
                  </a:lnTo>
                  <a:cubicBezTo>
                    <a:pt x="2045" y="12306"/>
                    <a:pt x="2361" y="12799"/>
                    <a:pt x="2334" y="12928"/>
                  </a:cubicBezTo>
                  <a:cubicBezTo>
                    <a:pt x="2299" y="13089"/>
                    <a:pt x="2510" y="13140"/>
                    <a:pt x="2556" y="13229"/>
                  </a:cubicBezTo>
                  <a:cubicBezTo>
                    <a:pt x="2628" y="13365"/>
                    <a:pt x="2637" y="13466"/>
                    <a:pt x="2665" y="13606"/>
                  </a:cubicBezTo>
                  <a:cubicBezTo>
                    <a:pt x="2622" y="13995"/>
                    <a:pt x="2974" y="14177"/>
                    <a:pt x="3079" y="14465"/>
                  </a:cubicBezTo>
                  <a:cubicBezTo>
                    <a:pt x="3147" y="14644"/>
                    <a:pt x="3352" y="14818"/>
                    <a:pt x="3369" y="15010"/>
                  </a:cubicBezTo>
                  <a:cubicBezTo>
                    <a:pt x="3389" y="15237"/>
                    <a:pt x="3410" y="15717"/>
                    <a:pt x="3527" y="15914"/>
                  </a:cubicBezTo>
                  <a:cubicBezTo>
                    <a:pt x="3685" y="16178"/>
                    <a:pt x="3909" y="15819"/>
                    <a:pt x="4050" y="15819"/>
                  </a:cubicBezTo>
                  <a:cubicBezTo>
                    <a:pt x="4318" y="15819"/>
                    <a:pt x="4521" y="15540"/>
                    <a:pt x="4746" y="15429"/>
                  </a:cubicBezTo>
                  <a:cubicBezTo>
                    <a:pt x="4904" y="15350"/>
                    <a:pt x="5142" y="15358"/>
                    <a:pt x="5113" y="15092"/>
                  </a:cubicBezTo>
                  <a:cubicBezTo>
                    <a:pt x="5108" y="15051"/>
                    <a:pt x="5191" y="15049"/>
                    <a:pt x="5224" y="15056"/>
                  </a:cubicBezTo>
                  <a:cubicBezTo>
                    <a:pt x="5227" y="15026"/>
                    <a:pt x="5232" y="14996"/>
                    <a:pt x="5238" y="14967"/>
                  </a:cubicBezTo>
                  <a:cubicBezTo>
                    <a:pt x="5244" y="14974"/>
                    <a:pt x="5256" y="14987"/>
                    <a:pt x="5262" y="14995"/>
                  </a:cubicBezTo>
                  <a:cubicBezTo>
                    <a:pt x="5385" y="14964"/>
                    <a:pt x="5690" y="14881"/>
                    <a:pt x="5666" y="14697"/>
                  </a:cubicBezTo>
                  <a:cubicBezTo>
                    <a:pt x="5680" y="14778"/>
                    <a:pt x="5943" y="14440"/>
                    <a:pt x="5924" y="14454"/>
                  </a:cubicBezTo>
                  <a:cubicBezTo>
                    <a:pt x="5959" y="14436"/>
                    <a:pt x="6024" y="14445"/>
                    <a:pt x="6061" y="14446"/>
                  </a:cubicBezTo>
                  <a:lnTo>
                    <a:pt x="6064" y="14398"/>
                  </a:lnTo>
                  <a:lnTo>
                    <a:pt x="6088" y="14378"/>
                  </a:lnTo>
                  <a:cubicBezTo>
                    <a:pt x="6071" y="14281"/>
                    <a:pt x="6052" y="14106"/>
                    <a:pt x="6092" y="14014"/>
                  </a:cubicBezTo>
                  <a:cubicBezTo>
                    <a:pt x="6217" y="14121"/>
                    <a:pt x="6399" y="13516"/>
                    <a:pt x="6416" y="13402"/>
                  </a:cubicBezTo>
                  <a:cubicBezTo>
                    <a:pt x="6337" y="13408"/>
                    <a:pt x="6330" y="13381"/>
                    <a:pt x="6268" y="13333"/>
                  </a:cubicBezTo>
                  <a:cubicBezTo>
                    <a:pt x="6116" y="13110"/>
                    <a:pt x="6087" y="13191"/>
                    <a:pt x="5900" y="13054"/>
                  </a:cubicBezTo>
                  <a:cubicBezTo>
                    <a:pt x="5695" y="12901"/>
                    <a:pt x="5769" y="12651"/>
                    <a:pt x="5663" y="12468"/>
                  </a:cubicBezTo>
                  <a:cubicBezTo>
                    <a:pt x="5681" y="12448"/>
                    <a:pt x="5685" y="12420"/>
                    <a:pt x="5677" y="12383"/>
                  </a:cubicBezTo>
                  <a:cubicBezTo>
                    <a:pt x="5773" y="12362"/>
                    <a:pt x="5783" y="12641"/>
                    <a:pt x="5830" y="12702"/>
                  </a:cubicBezTo>
                  <a:cubicBezTo>
                    <a:pt x="5907" y="12800"/>
                    <a:pt x="6096" y="12798"/>
                    <a:pt x="6204" y="12813"/>
                  </a:cubicBezTo>
                  <a:cubicBezTo>
                    <a:pt x="6343" y="12843"/>
                    <a:pt x="6560" y="12984"/>
                    <a:pt x="6684" y="12921"/>
                  </a:cubicBezTo>
                  <a:cubicBezTo>
                    <a:pt x="6904" y="12809"/>
                    <a:pt x="7142" y="12917"/>
                    <a:pt x="7377" y="12831"/>
                  </a:cubicBezTo>
                  <a:cubicBezTo>
                    <a:pt x="7381" y="12857"/>
                    <a:pt x="7392" y="12874"/>
                    <a:pt x="7409" y="12884"/>
                  </a:cubicBezTo>
                  <a:cubicBezTo>
                    <a:pt x="7402" y="12977"/>
                    <a:pt x="7445" y="12999"/>
                    <a:pt x="7507" y="12996"/>
                  </a:cubicBezTo>
                  <a:cubicBezTo>
                    <a:pt x="7525" y="13107"/>
                    <a:pt x="7595" y="13302"/>
                    <a:pt x="7708" y="13243"/>
                  </a:cubicBezTo>
                  <a:cubicBezTo>
                    <a:pt x="7799" y="13358"/>
                    <a:pt x="7948" y="13516"/>
                    <a:pt x="8082" y="13456"/>
                  </a:cubicBezTo>
                  <a:cubicBezTo>
                    <a:pt x="8040" y="13536"/>
                    <a:pt x="7899" y="13395"/>
                    <a:pt x="7863" y="13512"/>
                  </a:cubicBezTo>
                  <a:cubicBezTo>
                    <a:pt x="7838" y="13591"/>
                    <a:pt x="7985" y="13734"/>
                    <a:pt x="8024" y="13785"/>
                  </a:cubicBezTo>
                  <a:cubicBezTo>
                    <a:pt x="8174" y="13978"/>
                    <a:pt x="8328" y="14099"/>
                    <a:pt x="8506" y="13859"/>
                  </a:cubicBezTo>
                  <a:cubicBezTo>
                    <a:pt x="8506" y="13859"/>
                    <a:pt x="8511" y="13822"/>
                    <a:pt x="8511" y="13821"/>
                  </a:cubicBezTo>
                  <a:cubicBezTo>
                    <a:pt x="8597" y="14372"/>
                    <a:pt x="8658" y="15060"/>
                    <a:pt x="8944" y="15536"/>
                  </a:cubicBezTo>
                  <a:cubicBezTo>
                    <a:pt x="9051" y="15713"/>
                    <a:pt x="9457" y="17441"/>
                    <a:pt x="9713" y="17105"/>
                  </a:cubicBezTo>
                  <a:cubicBezTo>
                    <a:pt x="9784" y="17012"/>
                    <a:pt x="9781" y="16935"/>
                    <a:pt x="9870" y="16876"/>
                  </a:cubicBezTo>
                  <a:cubicBezTo>
                    <a:pt x="9961" y="16816"/>
                    <a:pt x="9845" y="16697"/>
                    <a:pt x="9968" y="16619"/>
                  </a:cubicBezTo>
                  <a:cubicBezTo>
                    <a:pt x="9997" y="16525"/>
                    <a:pt x="10045" y="16545"/>
                    <a:pt x="10043" y="16402"/>
                  </a:cubicBezTo>
                  <a:cubicBezTo>
                    <a:pt x="10042" y="16315"/>
                    <a:pt x="9996" y="16229"/>
                    <a:pt x="10027" y="16148"/>
                  </a:cubicBezTo>
                  <a:cubicBezTo>
                    <a:pt x="10149" y="15836"/>
                    <a:pt x="9994" y="15606"/>
                    <a:pt x="10014" y="15300"/>
                  </a:cubicBezTo>
                  <a:cubicBezTo>
                    <a:pt x="10017" y="15254"/>
                    <a:pt x="10218" y="15132"/>
                    <a:pt x="10207" y="15132"/>
                  </a:cubicBezTo>
                  <a:cubicBezTo>
                    <a:pt x="10321" y="15132"/>
                    <a:pt x="10494" y="14748"/>
                    <a:pt x="10602" y="14634"/>
                  </a:cubicBezTo>
                  <a:cubicBezTo>
                    <a:pt x="10691" y="14538"/>
                    <a:pt x="10737" y="14284"/>
                    <a:pt x="10862" y="14259"/>
                  </a:cubicBezTo>
                  <a:cubicBezTo>
                    <a:pt x="10992" y="14233"/>
                    <a:pt x="11028" y="14088"/>
                    <a:pt x="11120" y="13995"/>
                  </a:cubicBezTo>
                  <a:cubicBezTo>
                    <a:pt x="10889" y="13710"/>
                    <a:pt x="11322" y="13817"/>
                    <a:pt x="11401" y="13792"/>
                  </a:cubicBezTo>
                  <a:lnTo>
                    <a:pt x="11405" y="13809"/>
                  </a:lnTo>
                  <a:cubicBezTo>
                    <a:pt x="11513" y="13796"/>
                    <a:pt x="11840" y="13734"/>
                    <a:pt x="11758" y="13509"/>
                  </a:cubicBezTo>
                  <a:cubicBezTo>
                    <a:pt x="11915" y="13567"/>
                    <a:pt x="11804" y="13766"/>
                    <a:pt x="11804" y="13858"/>
                  </a:cubicBezTo>
                  <a:cubicBezTo>
                    <a:pt x="11855" y="13932"/>
                    <a:pt x="11916" y="14007"/>
                    <a:pt x="11963" y="14088"/>
                  </a:cubicBezTo>
                  <a:cubicBezTo>
                    <a:pt x="12025" y="14193"/>
                    <a:pt x="12122" y="14206"/>
                    <a:pt x="12170" y="14271"/>
                  </a:cubicBezTo>
                  <a:cubicBezTo>
                    <a:pt x="12116" y="14362"/>
                    <a:pt x="12121" y="14561"/>
                    <a:pt x="12259" y="14543"/>
                  </a:cubicBezTo>
                  <a:lnTo>
                    <a:pt x="12265" y="14517"/>
                  </a:lnTo>
                  <a:cubicBezTo>
                    <a:pt x="12405" y="14547"/>
                    <a:pt x="12309" y="15318"/>
                    <a:pt x="12423" y="15210"/>
                  </a:cubicBezTo>
                  <a:cubicBezTo>
                    <a:pt x="12494" y="15441"/>
                    <a:pt x="12802" y="15118"/>
                    <a:pt x="12844" y="14997"/>
                  </a:cubicBezTo>
                  <a:cubicBezTo>
                    <a:pt x="12856" y="15037"/>
                    <a:pt x="12878" y="15060"/>
                    <a:pt x="12911" y="15067"/>
                  </a:cubicBezTo>
                  <a:cubicBezTo>
                    <a:pt x="12902" y="15223"/>
                    <a:pt x="13012" y="15781"/>
                    <a:pt x="13143" y="15859"/>
                  </a:cubicBezTo>
                  <a:lnTo>
                    <a:pt x="13144" y="15854"/>
                  </a:lnTo>
                  <a:cubicBezTo>
                    <a:pt x="13197" y="16052"/>
                    <a:pt x="13142" y="16636"/>
                    <a:pt x="13250" y="16730"/>
                  </a:cubicBezTo>
                  <a:cubicBezTo>
                    <a:pt x="13233" y="16829"/>
                    <a:pt x="13157" y="17177"/>
                    <a:pt x="13261" y="17253"/>
                  </a:cubicBezTo>
                  <a:cubicBezTo>
                    <a:pt x="13268" y="17259"/>
                    <a:pt x="13275" y="17264"/>
                    <a:pt x="13282" y="17267"/>
                  </a:cubicBezTo>
                  <a:cubicBezTo>
                    <a:pt x="13318" y="17267"/>
                    <a:pt x="13328" y="17221"/>
                    <a:pt x="13335" y="17183"/>
                  </a:cubicBezTo>
                  <a:cubicBezTo>
                    <a:pt x="13489" y="17447"/>
                    <a:pt x="13664" y="17696"/>
                    <a:pt x="13664" y="18046"/>
                  </a:cubicBezTo>
                  <a:cubicBezTo>
                    <a:pt x="13665" y="18236"/>
                    <a:pt x="13986" y="18792"/>
                    <a:pt x="14143" y="18792"/>
                  </a:cubicBezTo>
                  <a:lnTo>
                    <a:pt x="14108" y="18792"/>
                  </a:lnTo>
                  <a:lnTo>
                    <a:pt x="14340" y="18993"/>
                  </a:lnTo>
                  <a:cubicBezTo>
                    <a:pt x="14381" y="18801"/>
                    <a:pt x="14438" y="18554"/>
                    <a:pt x="14266" y="18407"/>
                  </a:cubicBezTo>
                  <a:cubicBezTo>
                    <a:pt x="14222" y="18370"/>
                    <a:pt x="14205" y="18151"/>
                    <a:pt x="14226" y="18088"/>
                  </a:cubicBezTo>
                  <a:cubicBezTo>
                    <a:pt x="14290" y="17896"/>
                    <a:pt x="14071" y="17539"/>
                    <a:pt x="13928" y="17499"/>
                  </a:cubicBezTo>
                  <a:cubicBezTo>
                    <a:pt x="13881" y="17415"/>
                    <a:pt x="13661" y="17373"/>
                    <a:pt x="13645" y="17259"/>
                  </a:cubicBezTo>
                  <a:cubicBezTo>
                    <a:pt x="13745" y="17168"/>
                    <a:pt x="13574" y="16889"/>
                    <a:pt x="13559" y="16792"/>
                  </a:cubicBezTo>
                  <a:cubicBezTo>
                    <a:pt x="13529" y="16788"/>
                    <a:pt x="13501" y="16791"/>
                    <a:pt x="13472" y="16803"/>
                  </a:cubicBezTo>
                  <a:cubicBezTo>
                    <a:pt x="13429" y="16495"/>
                    <a:pt x="13632" y="16145"/>
                    <a:pt x="13549" y="15846"/>
                  </a:cubicBezTo>
                  <a:cubicBezTo>
                    <a:pt x="13573" y="15845"/>
                    <a:pt x="13595" y="15843"/>
                    <a:pt x="13619" y="15840"/>
                  </a:cubicBezTo>
                  <a:cubicBezTo>
                    <a:pt x="13609" y="16099"/>
                    <a:pt x="13684" y="15951"/>
                    <a:pt x="13779" y="16047"/>
                  </a:cubicBezTo>
                  <a:cubicBezTo>
                    <a:pt x="13864" y="16023"/>
                    <a:pt x="13870" y="16267"/>
                    <a:pt x="13976" y="16189"/>
                  </a:cubicBezTo>
                  <a:cubicBezTo>
                    <a:pt x="14020" y="16272"/>
                    <a:pt x="14042" y="16563"/>
                    <a:pt x="14148" y="16421"/>
                  </a:cubicBezTo>
                  <a:cubicBezTo>
                    <a:pt x="14160" y="16430"/>
                    <a:pt x="14169" y="16479"/>
                    <a:pt x="14172" y="16497"/>
                  </a:cubicBezTo>
                  <a:cubicBezTo>
                    <a:pt x="14248" y="16535"/>
                    <a:pt x="14324" y="16665"/>
                    <a:pt x="14393" y="16675"/>
                  </a:cubicBezTo>
                  <a:cubicBezTo>
                    <a:pt x="14349" y="16802"/>
                    <a:pt x="14378" y="16936"/>
                    <a:pt x="14328" y="17065"/>
                  </a:cubicBezTo>
                  <a:cubicBezTo>
                    <a:pt x="14423" y="17103"/>
                    <a:pt x="14649" y="16942"/>
                    <a:pt x="14681" y="16817"/>
                  </a:cubicBezTo>
                  <a:cubicBezTo>
                    <a:pt x="14747" y="16823"/>
                    <a:pt x="14771" y="16679"/>
                    <a:pt x="14777" y="16616"/>
                  </a:cubicBezTo>
                  <a:lnTo>
                    <a:pt x="14795" y="16636"/>
                  </a:lnTo>
                  <a:cubicBezTo>
                    <a:pt x="14920" y="16540"/>
                    <a:pt x="15138" y="16456"/>
                    <a:pt x="15162" y="16247"/>
                  </a:cubicBezTo>
                  <a:cubicBezTo>
                    <a:pt x="15186" y="16037"/>
                    <a:pt x="15149" y="15872"/>
                    <a:pt x="15136" y="15668"/>
                  </a:cubicBezTo>
                  <a:cubicBezTo>
                    <a:pt x="15108" y="15228"/>
                    <a:pt x="14762" y="15014"/>
                    <a:pt x="14564" y="14711"/>
                  </a:cubicBezTo>
                  <a:cubicBezTo>
                    <a:pt x="14528" y="14587"/>
                    <a:pt x="14270" y="14343"/>
                    <a:pt x="14428" y="14189"/>
                  </a:cubicBezTo>
                  <a:cubicBezTo>
                    <a:pt x="14501" y="14117"/>
                    <a:pt x="14517" y="14012"/>
                    <a:pt x="14591" y="13938"/>
                  </a:cubicBezTo>
                  <a:cubicBezTo>
                    <a:pt x="14638" y="13892"/>
                    <a:pt x="14715" y="13816"/>
                    <a:pt x="14743" y="13760"/>
                  </a:cubicBezTo>
                  <a:cubicBezTo>
                    <a:pt x="14780" y="13785"/>
                    <a:pt x="14880" y="13924"/>
                    <a:pt x="14917" y="13797"/>
                  </a:cubicBezTo>
                  <a:cubicBezTo>
                    <a:pt x="14919" y="13798"/>
                    <a:pt x="14921" y="13800"/>
                    <a:pt x="14924" y="13802"/>
                  </a:cubicBezTo>
                  <a:cubicBezTo>
                    <a:pt x="14874" y="13903"/>
                    <a:pt x="14944" y="14050"/>
                    <a:pt x="15003" y="14121"/>
                  </a:cubicBezTo>
                  <a:cubicBezTo>
                    <a:pt x="14696" y="14139"/>
                    <a:pt x="14934" y="14721"/>
                    <a:pt x="15063" y="14532"/>
                  </a:cubicBezTo>
                  <a:cubicBezTo>
                    <a:pt x="15168" y="14522"/>
                    <a:pt x="15172" y="14273"/>
                    <a:pt x="15207" y="14188"/>
                  </a:cubicBezTo>
                  <a:cubicBezTo>
                    <a:pt x="15207" y="14093"/>
                    <a:pt x="15157" y="14104"/>
                    <a:pt x="15102" y="14115"/>
                  </a:cubicBezTo>
                  <a:cubicBezTo>
                    <a:pt x="15199" y="14030"/>
                    <a:pt x="15118" y="14016"/>
                    <a:pt x="15104" y="13913"/>
                  </a:cubicBezTo>
                  <a:cubicBezTo>
                    <a:pt x="15092" y="13820"/>
                    <a:pt x="15241" y="13850"/>
                    <a:pt x="15282" y="13822"/>
                  </a:cubicBezTo>
                  <a:cubicBezTo>
                    <a:pt x="15359" y="13767"/>
                    <a:pt x="15439" y="13745"/>
                    <a:pt x="15523" y="13688"/>
                  </a:cubicBezTo>
                  <a:cubicBezTo>
                    <a:pt x="15526" y="13681"/>
                    <a:pt x="15528" y="13675"/>
                    <a:pt x="15529" y="13668"/>
                  </a:cubicBezTo>
                  <a:cubicBezTo>
                    <a:pt x="15564" y="13634"/>
                    <a:pt x="15623" y="13651"/>
                    <a:pt x="15631" y="13574"/>
                  </a:cubicBezTo>
                  <a:cubicBezTo>
                    <a:pt x="15690" y="13627"/>
                    <a:pt x="16074" y="13471"/>
                    <a:pt x="16095" y="13390"/>
                  </a:cubicBezTo>
                  <a:cubicBezTo>
                    <a:pt x="16114" y="13308"/>
                    <a:pt x="16263" y="13203"/>
                    <a:pt x="16314" y="13153"/>
                  </a:cubicBezTo>
                  <a:cubicBezTo>
                    <a:pt x="16369" y="13097"/>
                    <a:pt x="16451" y="12820"/>
                    <a:pt x="16493" y="12794"/>
                  </a:cubicBezTo>
                  <a:lnTo>
                    <a:pt x="16510" y="12781"/>
                  </a:lnTo>
                  <a:cubicBezTo>
                    <a:pt x="16523" y="12573"/>
                    <a:pt x="16584" y="12331"/>
                    <a:pt x="16643" y="12135"/>
                  </a:cubicBezTo>
                  <a:cubicBezTo>
                    <a:pt x="16777" y="12226"/>
                    <a:pt x="16741" y="11976"/>
                    <a:pt x="16718" y="11897"/>
                  </a:cubicBezTo>
                  <a:lnTo>
                    <a:pt x="16759" y="11906"/>
                  </a:lnTo>
                  <a:cubicBezTo>
                    <a:pt x="16726" y="11747"/>
                    <a:pt x="16728" y="11491"/>
                    <a:pt x="16531" y="11506"/>
                  </a:cubicBezTo>
                  <a:cubicBezTo>
                    <a:pt x="16589" y="11423"/>
                    <a:pt x="16734" y="11436"/>
                    <a:pt x="16572" y="11272"/>
                  </a:cubicBezTo>
                  <a:lnTo>
                    <a:pt x="16584" y="11278"/>
                  </a:lnTo>
                  <a:cubicBezTo>
                    <a:pt x="16598" y="11049"/>
                    <a:pt x="16383" y="11061"/>
                    <a:pt x="16346" y="10916"/>
                  </a:cubicBezTo>
                  <a:cubicBezTo>
                    <a:pt x="16216" y="10747"/>
                    <a:pt x="16131" y="10449"/>
                    <a:pt x="15922" y="10393"/>
                  </a:cubicBezTo>
                  <a:cubicBezTo>
                    <a:pt x="15951" y="10281"/>
                    <a:pt x="15996" y="10050"/>
                    <a:pt x="16094" y="10009"/>
                  </a:cubicBezTo>
                  <a:cubicBezTo>
                    <a:pt x="16162" y="9981"/>
                    <a:pt x="16172" y="9976"/>
                    <a:pt x="16241" y="9976"/>
                  </a:cubicBezTo>
                  <a:cubicBezTo>
                    <a:pt x="16389" y="9976"/>
                    <a:pt x="16257" y="9717"/>
                    <a:pt x="16138" y="9717"/>
                  </a:cubicBezTo>
                  <a:cubicBezTo>
                    <a:pt x="16041" y="9717"/>
                    <a:pt x="15947" y="9596"/>
                    <a:pt x="15855" y="9645"/>
                  </a:cubicBezTo>
                  <a:cubicBezTo>
                    <a:pt x="15815" y="9666"/>
                    <a:pt x="15657" y="9959"/>
                    <a:pt x="15665" y="9700"/>
                  </a:cubicBezTo>
                  <a:cubicBezTo>
                    <a:pt x="15671" y="9442"/>
                    <a:pt x="15348" y="9696"/>
                    <a:pt x="15343" y="9394"/>
                  </a:cubicBezTo>
                  <a:cubicBezTo>
                    <a:pt x="15385" y="9432"/>
                    <a:pt x="15449" y="9421"/>
                    <a:pt x="15498" y="9408"/>
                  </a:cubicBezTo>
                  <a:cubicBezTo>
                    <a:pt x="15515" y="9403"/>
                    <a:pt x="15696" y="9022"/>
                    <a:pt x="15716" y="8978"/>
                  </a:cubicBezTo>
                  <a:cubicBezTo>
                    <a:pt x="15802" y="8780"/>
                    <a:pt x="15869" y="9340"/>
                    <a:pt x="15873" y="9343"/>
                  </a:cubicBezTo>
                  <a:cubicBezTo>
                    <a:pt x="15724" y="9412"/>
                    <a:pt x="15962" y="9649"/>
                    <a:pt x="16042" y="9398"/>
                  </a:cubicBezTo>
                  <a:cubicBezTo>
                    <a:pt x="16080" y="9281"/>
                    <a:pt x="16134" y="9226"/>
                    <a:pt x="16255" y="9232"/>
                  </a:cubicBezTo>
                  <a:cubicBezTo>
                    <a:pt x="16563" y="9232"/>
                    <a:pt x="16381" y="9707"/>
                    <a:pt x="16600" y="9725"/>
                  </a:cubicBezTo>
                  <a:cubicBezTo>
                    <a:pt x="16602" y="9756"/>
                    <a:pt x="16619" y="9789"/>
                    <a:pt x="16637" y="9811"/>
                  </a:cubicBezTo>
                  <a:cubicBezTo>
                    <a:pt x="16663" y="9798"/>
                    <a:pt x="16698" y="9771"/>
                    <a:pt x="16709" y="9740"/>
                  </a:cubicBezTo>
                  <a:cubicBezTo>
                    <a:pt x="16725" y="9749"/>
                    <a:pt x="16741" y="9758"/>
                    <a:pt x="16757" y="9767"/>
                  </a:cubicBezTo>
                  <a:cubicBezTo>
                    <a:pt x="16769" y="9767"/>
                    <a:pt x="16778" y="9762"/>
                    <a:pt x="16785" y="9756"/>
                  </a:cubicBezTo>
                  <a:cubicBezTo>
                    <a:pt x="16797" y="9780"/>
                    <a:pt x="16820" y="9802"/>
                    <a:pt x="16840" y="9817"/>
                  </a:cubicBezTo>
                  <a:cubicBezTo>
                    <a:pt x="16852" y="9804"/>
                    <a:pt x="16864" y="9788"/>
                    <a:pt x="16873" y="9771"/>
                  </a:cubicBezTo>
                  <a:cubicBezTo>
                    <a:pt x="16891" y="9805"/>
                    <a:pt x="16902" y="9828"/>
                    <a:pt x="16908" y="9843"/>
                  </a:cubicBezTo>
                  <a:cubicBezTo>
                    <a:pt x="16847" y="9895"/>
                    <a:pt x="17004" y="10307"/>
                    <a:pt x="17021" y="10410"/>
                  </a:cubicBezTo>
                  <a:cubicBezTo>
                    <a:pt x="17070" y="10691"/>
                    <a:pt x="17304" y="10518"/>
                    <a:pt x="17449" y="10518"/>
                  </a:cubicBezTo>
                  <a:cubicBezTo>
                    <a:pt x="17808" y="10215"/>
                    <a:pt x="17261" y="9613"/>
                    <a:pt x="17080" y="9402"/>
                  </a:cubicBezTo>
                  <a:lnTo>
                    <a:pt x="17048" y="9438"/>
                  </a:lnTo>
                  <a:cubicBezTo>
                    <a:pt x="16837" y="9231"/>
                    <a:pt x="16887" y="9348"/>
                    <a:pt x="17005" y="9091"/>
                  </a:cubicBezTo>
                  <a:cubicBezTo>
                    <a:pt x="17099" y="8895"/>
                    <a:pt x="16986" y="8839"/>
                    <a:pt x="17044" y="8633"/>
                  </a:cubicBezTo>
                  <a:cubicBezTo>
                    <a:pt x="17065" y="8626"/>
                    <a:pt x="17115" y="8634"/>
                    <a:pt x="17137" y="8636"/>
                  </a:cubicBezTo>
                  <a:cubicBezTo>
                    <a:pt x="17110" y="8586"/>
                    <a:pt x="17077" y="8532"/>
                    <a:pt x="17040" y="8493"/>
                  </a:cubicBezTo>
                  <a:cubicBezTo>
                    <a:pt x="17041" y="8492"/>
                    <a:pt x="17041" y="8490"/>
                    <a:pt x="17042" y="8488"/>
                  </a:cubicBezTo>
                  <a:cubicBezTo>
                    <a:pt x="17064" y="8487"/>
                    <a:pt x="17086" y="8479"/>
                    <a:pt x="17106" y="8468"/>
                  </a:cubicBezTo>
                  <a:cubicBezTo>
                    <a:pt x="17136" y="8432"/>
                    <a:pt x="17150" y="8393"/>
                    <a:pt x="17159" y="8342"/>
                  </a:cubicBezTo>
                  <a:cubicBezTo>
                    <a:pt x="17315" y="8418"/>
                    <a:pt x="17705" y="8619"/>
                    <a:pt x="17671" y="8117"/>
                  </a:cubicBezTo>
                  <a:cubicBezTo>
                    <a:pt x="17658" y="7925"/>
                    <a:pt x="17808" y="7735"/>
                    <a:pt x="17792" y="7535"/>
                  </a:cubicBezTo>
                  <a:cubicBezTo>
                    <a:pt x="17781" y="7389"/>
                    <a:pt x="17861" y="7091"/>
                    <a:pt x="17823" y="6968"/>
                  </a:cubicBezTo>
                  <a:cubicBezTo>
                    <a:pt x="17754" y="6743"/>
                    <a:pt x="17595" y="6575"/>
                    <a:pt x="17533" y="6355"/>
                  </a:cubicBezTo>
                  <a:cubicBezTo>
                    <a:pt x="17482" y="6176"/>
                    <a:pt x="17477" y="6076"/>
                    <a:pt x="17371" y="5930"/>
                  </a:cubicBezTo>
                  <a:cubicBezTo>
                    <a:pt x="17206" y="5696"/>
                    <a:pt x="16964" y="5566"/>
                    <a:pt x="16701" y="5550"/>
                  </a:cubicBezTo>
                  <a:lnTo>
                    <a:pt x="16702" y="5599"/>
                  </a:lnTo>
                  <a:lnTo>
                    <a:pt x="16682" y="5620"/>
                  </a:lnTo>
                  <a:cubicBezTo>
                    <a:pt x="16715" y="5661"/>
                    <a:pt x="16696" y="5689"/>
                    <a:pt x="16705" y="5735"/>
                  </a:cubicBezTo>
                  <a:cubicBezTo>
                    <a:pt x="16705" y="5735"/>
                    <a:pt x="16701" y="5738"/>
                    <a:pt x="16686" y="5738"/>
                  </a:cubicBezTo>
                  <a:cubicBezTo>
                    <a:pt x="16699" y="5604"/>
                    <a:pt x="16597" y="5649"/>
                    <a:pt x="16543" y="5672"/>
                  </a:cubicBezTo>
                  <a:cubicBezTo>
                    <a:pt x="16464" y="5655"/>
                    <a:pt x="16474" y="5478"/>
                    <a:pt x="16362" y="5478"/>
                  </a:cubicBezTo>
                  <a:cubicBezTo>
                    <a:pt x="16292" y="5478"/>
                    <a:pt x="16248" y="5504"/>
                    <a:pt x="16175" y="5453"/>
                  </a:cubicBezTo>
                  <a:cubicBezTo>
                    <a:pt x="16188" y="5307"/>
                    <a:pt x="16331" y="5234"/>
                    <a:pt x="16320" y="5059"/>
                  </a:cubicBezTo>
                  <a:cubicBezTo>
                    <a:pt x="16316" y="4984"/>
                    <a:pt x="16399" y="4871"/>
                    <a:pt x="16438" y="4830"/>
                  </a:cubicBezTo>
                  <a:cubicBezTo>
                    <a:pt x="16438" y="4780"/>
                    <a:pt x="16419" y="4738"/>
                    <a:pt x="16403" y="4694"/>
                  </a:cubicBezTo>
                  <a:cubicBezTo>
                    <a:pt x="16485" y="4410"/>
                    <a:pt x="16622" y="4513"/>
                    <a:pt x="16822" y="4502"/>
                  </a:cubicBezTo>
                  <a:cubicBezTo>
                    <a:pt x="17017" y="4491"/>
                    <a:pt x="17229" y="4512"/>
                    <a:pt x="17432" y="4486"/>
                  </a:cubicBezTo>
                  <a:cubicBezTo>
                    <a:pt x="17432" y="4486"/>
                    <a:pt x="17380" y="4399"/>
                    <a:pt x="17380" y="4399"/>
                  </a:cubicBezTo>
                  <a:cubicBezTo>
                    <a:pt x="17472" y="4395"/>
                    <a:pt x="17591" y="4417"/>
                    <a:pt x="17675" y="4457"/>
                  </a:cubicBezTo>
                  <a:lnTo>
                    <a:pt x="17587" y="4479"/>
                  </a:lnTo>
                  <a:cubicBezTo>
                    <a:pt x="17820" y="4694"/>
                    <a:pt x="18012" y="4482"/>
                    <a:pt x="18255" y="4567"/>
                  </a:cubicBezTo>
                  <a:lnTo>
                    <a:pt x="18310" y="4498"/>
                  </a:lnTo>
                  <a:cubicBezTo>
                    <a:pt x="18234" y="4374"/>
                    <a:pt x="18125" y="4427"/>
                    <a:pt x="18045" y="4339"/>
                  </a:cubicBezTo>
                  <a:cubicBezTo>
                    <a:pt x="18017" y="4297"/>
                    <a:pt x="18066" y="4003"/>
                    <a:pt x="18073" y="3947"/>
                  </a:cubicBezTo>
                  <a:cubicBezTo>
                    <a:pt x="18187" y="3913"/>
                    <a:pt x="18309" y="3913"/>
                    <a:pt x="18421" y="3949"/>
                  </a:cubicBezTo>
                  <a:cubicBezTo>
                    <a:pt x="18458" y="3949"/>
                    <a:pt x="18515" y="4111"/>
                    <a:pt x="18527" y="4157"/>
                  </a:cubicBezTo>
                  <a:cubicBezTo>
                    <a:pt x="18550" y="4152"/>
                    <a:pt x="18576" y="4143"/>
                    <a:pt x="18595" y="4129"/>
                  </a:cubicBezTo>
                  <a:cubicBezTo>
                    <a:pt x="18617" y="4170"/>
                    <a:pt x="18639" y="4210"/>
                    <a:pt x="18664" y="4248"/>
                  </a:cubicBezTo>
                  <a:cubicBezTo>
                    <a:pt x="18693" y="4222"/>
                    <a:pt x="18724" y="4201"/>
                    <a:pt x="18757" y="4186"/>
                  </a:cubicBezTo>
                  <a:cubicBezTo>
                    <a:pt x="18758" y="4038"/>
                    <a:pt x="18825" y="3956"/>
                    <a:pt x="18932" y="4040"/>
                  </a:cubicBezTo>
                  <a:cubicBezTo>
                    <a:pt x="18932" y="4003"/>
                    <a:pt x="18933" y="3962"/>
                    <a:pt x="18927" y="3925"/>
                  </a:cubicBezTo>
                  <a:cubicBezTo>
                    <a:pt x="18949" y="3962"/>
                    <a:pt x="18974" y="4040"/>
                    <a:pt x="19016" y="4044"/>
                  </a:cubicBezTo>
                  <a:cubicBezTo>
                    <a:pt x="19020" y="4065"/>
                    <a:pt x="19027" y="4085"/>
                    <a:pt x="19036" y="4104"/>
                  </a:cubicBezTo>
                  <a:cubicBezTo>
                    <a:pt x="18991" y="4134"/>
                    <a:pt x="18948" y="4163"/>
                    <a:pt x="18913" y="4209"/>
                  </a:cubicBezTo>
                  <a:lnTo>
                    <a:pt x="18933" y="4227"/>
                  </a:lnTo>
                  <a:lnTo>
                    <a:pt x="18922" y="4242"/>
                  </a:lnTo>
                  <a:cubicBezTo>
                    <a:pt x="18933" y="4251"/>
                    <a:pt x="18941" y="4262"/>
                    <a:pt x="18947" y="4276"/>
                  </a:cubicBezTo>
                  <a:cubicBezTo>
                    <a:pt x="18922" y="4461"/>
                    <a:pt x="18945" y="4782"/>
                    <a:pt x="18746" y="4754"/>
                  </a:cubicBezTo>
                  <a:cubicBezTo>
                    <a:pt x="18747" y="4788"/>
                    <a:pt x="18744" y="4821"/>
                    <a:pt x="18739" y="4854"/>
                  </a:cubicBezTo>
                  <a:cubicBezTo>
                    <a:pt x="18836" y="5008"/>
                    <a:pt x="18864" y="5224"/>
                    <a:pt x="18983" y="5396"/>
                  </a:cubicBezTo>
                  <a:cubicBezTo>
                    <a:pt x="19126" y="5602"/>
                    <a:pt x="19308" y="5753"/>
                    <a:pt x="19457" y="5949"/>
                  </a:cubicBezTo>
                  <a:cubicBezTo>
                    <a:pt x="19532" y="6048"/>
                    <a:pt x="19836" y="6469"/>
                    <a:pt x="19960" y="6469"/>
                  </a:cubicBezTo>
                  <a:cubicBezTo>
                    <a:pt x="20212" y="6469"/>
                    <a:pt x="19956" y="6018"/>
                    <a:pt x="19950" y="5979"/>
                  </a:cubicBezTo>
                  <a:cubicBezTo>
                    <a:pt x="19977" y="5936"/>
                    <a:pt x="20168" y="5982"/>
                    <a:pt x="20211" y="5985"/>
                  </a:cubicBezTo>
                  <a:cubicBezTo>
                    <a:pt x="20174" y="5942"/>
                    <a:pt x="19926" y="5707"/>
                    <a:pt x="19968" y="5649"/>
                  </a:cubicBezTo>
                  <a:cubicBezTo>
                    <a:pt x="19982" y="5630"/>
                    <a:pt x="20101" y="5654"/>
                    <a:pt x="20126" y="5664"/>
                  </a:cubicBezTo>
                  <a:cubicBezTo>
                    <a:pt x="20192" y="5412"/>
                    <a:pt x="19863" y="5420"/>
                    <a:pt x="19903" y="5247"/>
                  </a:cubicBezTo>
                  <a:cubicBezTo>
                    <a:pt x="19934" y="5260"/>
                    <a:pt x="19968" y="5294"/>
                    <a:pt x="19997" y="5315"/>
                  </a:cubicBezTo>
                  <a:cubicBezTo>
                    <a:pt x="20147" y="5117"/>
                    <a:pt x="19645" y="4785"/>
                    <a:pt x="19523" y="4756"/>
                  </a:cubicBezTo>
                  <a:cubicBezTo>
                    <a:pt x="19467" y="4748"/>
                    <a:pt x="19432" y="4643"/>
                    <a:pt x="19443" y="4586"/>
                  </a:cubicBezTo>
                  <a:cubicBezTo>
                    <a:pt x="19470" y="4445"/>
                    <a:pt x="19324" y="4420"/>
                    <a:pt x="19334" y="4366"/>
                  </a:cubicBezTo>
                  <a:cubicBezTo>
                    <a:pt x="19351" y="4272"/>
                    <a:pt x="19470" y="4429"/>
                    <a:pt x="19504" y="4429"/>
                  </a:cubicBezTo>
                  <a:cubicBezTo>
                    <a:pt x="19583" y="4429"/>
                    <a:pt x="19522" y="4292"/>
                    <a:pt x="19560" y="4279"/>
                  </a:cubicBezTo>
                  <a:cubicBezTo>
                    <a:pt x="19779" y="4468"/>
                    <a:pt x="19644" y="4227"/>
                    <a:pt x="19830" y="4227"/>
                  </a:cubicBezTo>
                  <a:cubicBezTo>
                    <a:pt x="19974" y="4180"/>
                    <a:pt x="20153" y="4358"/>
                    <a:pt x="20275" y="4424"/>
                  </a:cubicBezTo>
                  <a:cubicBezTo>
                    <a:pt x="20286" y="4362"/>
                    <a:pt x="20280" y="4286"/>
                    <a:pt x="20244" y="4238"/>
                  </a:cubicBezTo>
                  <a:cubicBezTo>
                    <a:pt x="20487" y="4009"/>
                    <a:pt x="20524" y="3674"/>
                    <a:pt x="20914" y="3862"/>
                  </a:cubicBezTo>
                  <a:cubicBezTo>
                    <a:pt x="20928" y="3840"/>
                    <a:pt x="20946" y="3835"/>
                    <a:pt x="20968" y="3843"/>
                  </a:cubicBezTo>
                  <a:cubicBezTo>
                    <a:pt x="20980" y="3602"/>
                    <a:pt x="20494" y="3359"/>
                    <a:pt x="20326" y="3322"/>
                  </a:cubicBezTo>
                  <a:cubicBezTo>
                    <a:pt x="20400" y="3299"/>
                    <a:pt x="20509" y="3221"/>
                    <a:pt x="20442" y="3106"/>
                  </a:cubicBezTo>
                  <a:cubicBezTo>
                    <a:pt x="20615" y="3209"/>
                    <a:pt x="20796" y="3130"/>
                    <a:pt x="20975" y="3259"/>
                  </a:cubicBezTo>
                  <a:cubicBezTo>
                    <a:pt x="21042" y="3307"/>
                    <a:pt x="21600" y="3507"/>
                    <a:pt x="21591" y="3334"/>
                  </a:cubicBezTo>
                  <a:cubicBezTo>
                    <a:pt x="21518" y="3261"/>
                    <a:pt x="21537" y="3195"/>
                    <a:pt x="21482" y="3136"/>
                  </a:cubicBezTo>
                  <a:close/>
                  <a:moveTo>
                    <a:pt x="16994" y="18909"/>
                  </a:moveTo>
                  <a:cubicBezTo>
                    <a:pt x="16992" y="18916"/>
                    <a:pt x="16986" y="18936"/>
                    <a:pt x="16994" y="18908"/>
                  </a:cubicBezTo>
                  <a:cubicBezTo>
                    <a:pt x="16995" y="18905"/>
                    <a:pt x="16995" y="18906"/>
                    <a:pt x="16994" y="18908"/>
                  </a:cubicBezTo>
                  <a:cubicBezTo>
                    <a:pt x="17025" y="18802"/>
                    <a:pt x="16849" y="18703"/>
                    <a:pt x="16797" y="18645"/>
                  </a:cubicBezTo>
                  <a:cubicBezTo>
                    <a:pt x="16910" y="18509"/>
                    <a:pt x="16724" y="18432"/>
                    <a:pt x="16738" y="18304"/>
                  </a:cubicBezTo>
                  <a:lnTo>
                    <a:pt x="16754" y="18340"/>
                  </a:lnTo>
                  <a:lnTo>
                    <a:pt x="16768" y="18257"/>
                  </a:lnTo>
                  <a:lnTo>
                    <a:pt x="16776" y="18259"/>
                  </a:lnTo>
                  <a:cubicBezTo>
                    <a:pt x="16763" y="18110"/>
                    <a:pt x="16888" y="18117"/>
                    <a:pt x="16947" y="18016"/>
                  </a:cubicBezTo>
                  <a:cubicBezTo>
                    <a:pt x="16932" y="18006"/>
                    <a:pt x="16894" y="17954"/>
                    <a:pt x="16878" y="17954"/>
                  </a:cubicBezTo>
                  <a:cubicBezTo>
                    <a:pt x="17187" y="17954"/>
                    <a:pt x="16910" y="17614"/>
                    <a:pt x="16748" y="17594"/>
                  </a:cubicBezTo>
                  <a:cubicBezTo>
                    <a:pt x="16760" y="17529"/>
                    <a:pt x="16681" y="17426"/>
                    <a:pt x="16659" y="17362"/>
                  </a:cubicBezTo>
                  <a:cubicBezTo>
                    <a:pt x="16473" y="17255"/>
                    <a:pt x="16458" y="17581"/>
                    <a:pt x="16392" y="17697"/>
                  </a:cubicBezTo>
                  <a:lnTo>
                    <a:pt x="16408" y="17712"/>
                  </a:lnTo>
                  <a:cubicBezTo>
                    <a:pt x="16350" y="17704"/>
                    <a:pt x="16222" y="17768"/>
                    <a:pt x="16295" y="17866"/>
                  </a:cubicBezTo>
                  <a:cubicBezTo>
                    <a:pt x="16216" y="17940"/>
                    <a:pt x="16061" y="17932"/>
                    <a:pt x="16023" y="18049"/>
                  </a:cubicBezTo>
                  <a:cubicBezTo>
                    <a:pt x="15957" y="18251"/>
                    <a:pt x="15876" y="18304"/>
                    <a:pt x="15732" y="18363"/>
                  </a:cubicBezTo>
                  <a:cubicBezTo>
                    <a:pt x="15609" y="18415"/>
                    <a:pt x="15571" y="18696"/>
                    <a:pt x="15535" y="18708"/>
                  </a:cubicBezTo>
                  <a:cubicBezTo>
                    <a:pt x="15508" y="18708"/>
                    <a:pt x="15366" y="18659"/>
                    <a:pt x="15367" y="18626"/>
                  </a:cubicBezTo>
                  <a:lnTo>
                    <a:pt x="15369" y="18534"/>
                  </a:lnTo>
                  <a:lnTo>
                    <a:pt x="15311" y="18575"/>
                  </a:lnTo>
                  <a:lnTo>
                    <a:pt x="15306" y="18562"/>
                  </a:lnTo>
                  <a:cubicBezTo>
                    <a:pt x="15117" y="18677"/>
                    <a:pt x="15108" y="18934"/>
                    <a:pt x="15200" y="19136"/>
                  </a:cubicBezTo>
                  <a:cubicBezTo>
                    <a:pt x="15161" y="19181"/>
                    <a:pt x="15164" y="19258"/>
                    <a:pt x="15203" y="19303"/>
                  </a:cubicBezTo>
                  <a:cubicBezTo>
                    <a:pt x="15195" y="19335"/>
                    <a:pt x="15210" y="19374"/>
                    <a:pt x="15235" y="19385"/>
                  </a:cubicBezTo>
                  <a:cubicBezTo>
                    <a:pt x="15225" y="19424"/>
                    <a:pt x="15232" y="19455"/>
                    <a:pt x="15254" y="19479"/>
                  </a:cubicBezTo>
                  <a:cubicBezTo>
                    <a:pt x="15285" y="19481"/>
                    <a:pt x="15311" y="19464"/>
                    <a:pt x="15340" y="19452"/>
                  </a:cubicBezTo>
                  <a:cubicBezTo>
                    <a:pt x="15350" y="19468"/>
                    <a:pt x="15353" y="19488"/>
                    <a:pt x="15347" y="19511"/>
                  </a:cubicBezTo>
                  <a:cubicBezTo>
                    <a:pt x="15325" y="19540"/>
                    <a:pt x="15350" y="19890"/>
                    <a:pt x="15399" y="19920"/>
                  </a:cubicBezTo>
                  <a:cubicBezTo>
                    <a:pt x="15473" y="19966"/>
                    <a:pt x="15568" y="19928"/>
                    <a:pt x="15643" y="19918"/>
                  </a:cubicBezTo>
                  <a:cubicBezTo>
                    <a:pt x="15630" y="20115"/>
                    <a:pt x="15842" y="20079"/>
                    <a:pt x="15913" y="19951"/>
                  </a:cubicBezTo>
                  <a:cubicBezTo>
                    <a:pt x="15943" y="20003"/>
                    <a:pt x="16038" y="20088"/>
                    <a:pt x="16085" y="20029"/>
                  </a:cubicBezTo>
                  <a:cubicBezTo>
                    <a:pt x="16181" y="20173"/>
                    <a:pt x="16201" y="20238"/>
                    <a:pt x="16389" y="20115"/>
                  </a:cubicBezTo>
                  <a:cubicBezTo>
                    <a:pt x="16410" y="20270"/>
                    <a:pt x="16541" y="20049"/>
                    <a:pt x="16499" y="19901"/>
                  </a:cubicBezTo>
                  <a:cubicBezTo>
                    <a:pt x="16526" y="19881"/>
                    <a:pt x="16539" y="19851"/>
                    <a:pt x="16538" y="19809"/>
                  </a:cubicBezTo>
                  <a:lnTo>
                    <a:pt x="16562" y="19798"/>
                  </a:lnTo>
                  <a:cubicBezTo>
                    <a:pt x="16568" y="19733"/>
                    <a:pt x="16573" y="19601"/>
                    <a:pt x="16539" y="19554"/>
                  </a:cubicBezTo>
                  <a:cubicBezTo>
                    <a:pt x="16562" y="19523"/>
                    <a:pt x="16574" y="19505"/>
                    <a:pt x="16597" y="19520"/>
                  </a:cubicBezTo>
                  <a:cubicBezTo>
                    <a:pt x="16644" y="19442"/>
                    <a:pt x="16806" y="19309"/>
                    <a:pt x="16741" y="19205"/>
                  </a:cubicBezTo>
                  <a:cubicBezTo>
                    <a:pt x="16704" y="19144"/>
                    <a:pt x="16767" y="18984"/>
                    <a:pt x="16806" y="18955"/>
                  </a:cubicBezTo>
                  <a:cubicBezTo>
                    <a:pt x="16858" y="18955"/>
                    <a:pt x="16966" y="19000"/>
                    <a:pt x="16994" y="18909"/>
                  </a:cubicBezTo>
                  <a:close/>
                  <a:moveTo>
                    <a:pt x="17082" y="15769"/>
                  </a:moveTo>
                  <a:cubicBezTo>
                    <a:pt x="17065" y="15769"/>
                    <a:pt x="17051" y="15769"/>
                    <a:pt x="17082" y="15769"/>
                  </a:cubicBezTo>
                  <a:cubicBezTo>
                    <a:pt x="17137" y="15769"/>
                    <a:pt x="17106" y="15769"/>
                    <a:pt x="17083" y="15769"/>
                  </a:cubicBezTo>
                  <a:cubicBezTo>
                    <a:pt x="17275" y="15768"/>
                    <a:pt x="17243" y="16089"/>
                    <a:pt x="17193" y="16059"/>
                  </a:cubicBezTo>
                  <a:cubicBezTo>
                    <a:pt x="17151" y="16034"/>
                    <a:pt x="17029" y="15770"/>
                    <a:pt x="17082" y="15769"/>
                  </a:cubicBezTo>
                  <a:close/>
                </a:path>
              </a:pathLst>
            </a:custGeom>
            <a:grpFill/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endParaRPr sz="2532" dirty="0">
                <a:latin typeface="Lato Light" panose="020F0502020204030203" pitchFamily="34" charset="0"/>
              </a:endParaRPr>
            </a:p>
          </p:txBody>
        </p:sp>
        <p:sp>
          <p:nvSpPr>
            <p:cNvPr id="9" name="Shape 47325">
              <a:extLst>
                <a:ext uri="{FF2B5EF4-FFF2-40B4-BE49-F238E27FC236}">
                  <a16:creationId xmlns:a16="http://schemas.microsoft.com/office/drawing/2014/main" id="{E18931F0-B755-BF4B-8BEE-6492D395F727}"/>
                </a:ext>
              </a:extLst>
            </p:cNvPr>
            <p:cNvSpPr/>
            <p:nvPr/>
          </p:nvSpPr>
          <p:spPr>
            <a:xfrm>
              <a:off x="8856458" y="3751061"/>
              <a:ext cx="827251" cy="88364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110" h="21301" extrusionOk="0">
                  <a:moveTo>
                    <a:pt x="19386" y="1922"/>
                  </a:moveTo>
                  <a:cubicBezTo>
                    <a:pt x="19814" y="2079"/>
                    <a:pt x="20906" y="1684"/>
                    <a:pt x="20889" y="1153"/>
                  </a:cubicBezTo>
                  <a:cubicBezTo>
                    <a:pt x="20881" y="1256"/>
                    <a:pt x="20912" y="1341"/>
                    <a:pt x="20981" y="1408"/>
                  </a:cubicBezTo>
                  <a:cubicBezTo>
                    <a:pt x="21526" y="952"/>
                    <a:pt x="20191" y="325"/>
                    <a:pt x="19879" y="191"/>
                  </a:cubicBezTo>
                  <a:cubicBezTo>
                    <a:pt x="20063" y="604"/>
                    <a:pt x="20673" y="601"/>
                    <a:pt x="20855" y="1057"/>
                  </a:cubicBezTo>
                  <a:cubicBezTo>
                    <a:pt x="20512" y="588"/>
                    <a:pt x="20469" y="1319"/>
                    <a:pt x="20375" y="1358"/>
                  </a:cubicBezTo>
                  <a:cubicBezTo>
                    <a:pt x="19827" y="1584"/>
                    <a:pt x="19497" y="1595"/>
                    <a:pt x="18866" y="1649"/>
                  </a:cubicBezTo>
                  <a:cubicBezTo>
                    <a:pt x="18833" y="1737"/>
                    <a:pt x="19305" y="1892"/>
                    <a:pt x="19386" y="1922"/>
                  </a:cubicBezTo>
                  <a:cubicBezTo>
                    <a:pt x="19639" y="2015"/>
                    <a:pt x="19305" y="1892"/>
                    <a:pt x="19386" y="1922"/>
                  </a:cubicBezTo>
                  <a:close/>
                  <a:moveTo>
                    <a:pt x="19103" y="11614"/>
                  </a:moveTo>
                  <a:cubicBezTo>
                    <a:pt x="18975" y="11369"/>
                    <a:pt x="18653" y="11271"/>
                    <a:pt x="18576" y="10982"/>
                  </a:cubicBezTo>
                  <a:cubicBezTo>
                    <a:pt x="18519" y="10767"/>
                    <a:pt x="18708" y="10228"/>
                    <a:pt x="18266" y="10244"/>
                  </a:cubicBezTo>
                  <a:cubicBezTo>
                    <a:pt x="18251" y="10303"/>
                    <a:pt x="18237" y="10362"/>
                    <a:pt x="18222" y="10421"/>
                  </a:cubicBezTo>
                  <a:cubicBezTo>
                    <a:pt x="18247" y="10396"/>
                    <a:pt x="17854" y="9575"/>
                    <a:pt x="17912" y="9416"/>
                  </a:cubicBezTo>
                  <a:cubicBezTo>
                    <a:pt x="18034" y="9074"/>
                    <a:pt x="17131" y="8901"/>
                    <a:pt x="16984" y="8720"/>
                  </a:cubicBezTo>
                  <a:cubicBezTo>
                    <a:pt x="16704" y="8377"/>
                    <a:pt x="17067" y="6218"/>
                    <a:pt x="16504" y="6177"/>
                  </a:cubicBezTo>
                  <a:cubicBezTo>
                    <a:pt x="16273" y="6159"/>
                    <a:pt x="16153" y="6484"/>
                    <a:pt x="16083" y="6080"/>
                  </a:cubicBezTo>
                  <a:cubicBezTo>
                    <a:pt x="16022" y="5728"/>
                    <a:pt x="15985" y="5371"/>
                    <a:pt x="15924" y="5018"/>
                  </a:cubicBezTo>
                  <a:cubicBezTo>
                    <a:pt x="15759" y="4079"/>
                    <a:pt x="15690" y="4529"/>
                    <a:pt x="15317" y="5042"/>
                  </a:cubicBezTo>
                  <a:cubicBezTo>
                    <a:pt x="15183" y="5227"/>
                    <a:pt x="15058" y="5775"/>
                    <a:pt x="15034" y="6013"/>
                  </a:cubicBezTo>
                  <a:cubicBezTo>
                    <a:pt x="14984" y="6502"/>
                    <a:pt x="14940" y="7628"/>
                    <a:pt x="14375" y="7886"/>
                  </a:cubicBezTo>
                  <a:cubicBezTo>
                    <a:pt x="13846" y="8128"/>
                    <a:pt x="13658" y="7617"/>
                    <a:pt x="13271" y="7435"/>
                  </a:cubicBezTo>
                  <a:cubicBezTo>
                    <a:pt x="13079" y="7345"/>
                    <a:pt x="12495" y="6993"/>
                    <a:pt x="12357" y="6844"/>
                  </a:cubicBezTo>
                  <a:cubicBezTo>
                    <a:pt x="11909" y="6361"/>
                    <a:pt x="12379" y="6386"/>
                    <a:pt x="12379" y="5897"/>
                  </a:cubicBezTo>
                  <a:cubicBezTo>
                    <a:pt x="12379" y="5657"/>
                    <a:pt x="13041" y="5327"/>
                    <a:pt x="12893" y="5142"/>
                  </a:cubicBezTo>
                  <a:cubicBezTo>
                    <a:pt x="12638" y="4826"/>
                    <a:pt x="12410" y="5104"/>
                    <a:pt x="12118" y="5167"/>
                  </a:cubicBezTo>
                  <a:cubicBezTo>
                    <a:pt x="12073" y="5176"/>
                    <a:pt x="11507" y="4979"/>
                    <a:pt x="11456" y="4956"/>
                  </a:cubicBezTo>
                  <a:cubicBezTo>
                    <a:pt x="11258" y="4883"/>
                    <a:pt x="11085" y="4777"/>
                    <a:pt x="10936" y="4638"/>
                  </a:cubicBezTo>
                  <a:cubicBezTo>
                    <a:pt x="10808" y="4516"/>
                    <a:pt x="10485" y="4622"/>
                    <a:pt x="10582" y="4696"/>
                  </a:cubicBezTo>
                  <a:cubicBezTo>
                    <a:pt x="11287" y="5235"/>
                    <a:pt x="10445" y="4961"/>
                    <a:pt x="10047" y="5209"/>
                  </a:cubicBezTo>
                  <a:cubicBezTo>
                    <a:pt x="9664" y="5449"/>
                    <a:pt x="9179" y="6015"/>
                    <a:pt x="9314" y="6398"/>
                  </a:cubicBezTo>
                  <a:cubicBezTo>
                    <a:pt x="9371" y="6558"/>
                    <a:pt x="8566" y="6395"/>
                    <a:pt x="8566" y="6529"/>
                  </a:cubicBezTo>
                  <a:cubicBezTo>
                    <a:pt x="8531" y="5234"/>
                    <a:pt x="7201" y="6528"/>
                    <a:pt x="6847" y="6707"/>
                  </a:cubicBezTo>
                  <a:cubicBezTo>
                    <a:pt x="6570" y="6847"/>
                    <a:pt x="6760" y="7297"/>
                    <a:pt x="6430" y="7209"/>
                  </a:cubicBezTo>
                  <a:cubicBezTo>
                    <a:pt x="5937" y="7077"/>
                    <a:pt x="6342" y="7794"/>
                    <a:pt x="6208" y="7535"/>
                  </a:cubicBezTo>
                  <a:cubicBezTo>
                    <a:pt x="6184" y="7632"/>
                    <a:pt x="6160" y="7729"/>
                    <a:pt x="6135" y="7825"/>
                  </a:cubicBezTo>
                  <a:cubicBezTo>
                    <a:pt x="6054" y="7657"/>
                    <a:pt x="5985" y="7487"/>
                    <a:pt x="5914" y="7315"/>
                  </a:cubicBezTo>
                  <a:cubicBezTo>
                    <a:pt x="5873" y="7238"/>
                    <a:pt x="5208" y="8371"/>
                    <a:pt x="5154" y="8419"/>
                  </a:cubicBezTo>
                  <a:cubicBezTo>
                    <a:pt x="4695" y="8824"/>
                    <a:pt x="4672" y="9190"/>
                    <a:pt x="3820" y="9133"/>
                  </a:cubicBezTo>
                  <a:cubicBezTo>
                    <a:pt x="3705" y="9125"/>
                    <a:pt x="3316" y="9336"/>
                    <a:pt x="3212" y="9384"/>
                  </a:cubicBezTo>
                  <a:cubicBezTo>
                    <a:pt x="2904" y="9527"/>
                    <a:pt x="2613" y="9385"/>
                    <a:pt x="2350" y="9563"/>
                  </a:cubicBezTo>
                  <a:cubicBezTo>
                    <a:pt x="2074" y="9751"/>
                    <a:pt x="1515" y="10312"/>
                    <a:pt x="1214" y="10384"/>
                  </a:cubicBezTo>
                  <a:cubicBezTo>
                    <a:pt x="1097" y="10411"/>
                    <a:pt x="1127" y="9952"/>
                    <a:pt x="1118" y="10178"/>
                  </a:cubicBezTo>
                  <a:lnTo>
                    <a:pt x="1118" y="10178"/>
                  </a:lnTo>
                  <a:lnTo>
                    <a:pt x="1194" y="10178"/>
                  </a:lnTo>
                  <a:cubicBezTo>
                    <a:pt x="883" y="10178"/>
                    <a:pt x="1016" y="10855"/>
                    <a:pt x="856" y="11012"/>
                  </a:cubicBezTo>
                  <a:cubicBezTo>
                    <a:pt x="361" y="11497"/>
                    <a:pt x="1155" y="12018"/>
                    <a:pt x="820" y="12399"/>
                  </a:cubicBezTo>
                  <a:cubicBezTo>
                    <a:pt x="699" y="12536"/>
                    <a:pt x="536" y="11960"/>
                    <a:pt x="513" y="12066"/>
                  </a:cubicBezTo>
                  <a:cubicBezTo>
                    <a:pt x="514" y="12062"/>
                    <a:pt x="549" y="12342"/>
                    <a:pt x="465" y="12293"/>
                  </a:cubicBezTo>
                  <a:cubicBezTo>
                    <a:pt x="405" y="12258"/>
                    <a:pt x="370" y="12039"/>
                    <a:pt x="334" y="12030"/>
                  </a:cubicBezTo>
                  <a:cubicBezTo>
                    <a:pt x="424" y="12052"/>
                    <a:pt x="564" y="13355"/>
                    <a:pt x="640" y="13566"/>
                  </a:cubicBezTo>
                  <a:cubicBezTo>
                    <a:pt x="776" y="13948"/>
                    <a:pt x="561" y="14270"/>
                    <a:pt x="640" y="14640"/>
                  </a:cubicBezTo>
                  <a:cubicBezTo>
                    <a:pt x="747" y="15148"/>
                    <a:pt x="722" y="15468"/>
                    <a:pt x="458" y="15951"/>
                  </a:cubicBezTo>
                  <a:cubicBezTo>
                    <a:pt x="334" y="16180"/>
                    <a:pt x="56" y="16125"/>
                    <a:pt x="7" y="16277"/>
                  </a:cubicBezTo>
                  <a:cubicBezTo>
                    <a:pt x="-74" y="16533"/>
                    <a:pt x="511" y="16975"/>
                    <a:pt x="767" y="16949"/>
                  </a:cubicBezTo>
                  <a:cubicBezTo>
                    <a:pt x="1436" y="16881"/>
                    <a:pt x="1955" y="16336"/>
                    <a:pt x="2582" y="16311"/>
                  </a:cubicBezTo>
                  <a:cubicBezTo>
                    <a:pt x="2970" y="16295"/>
                    <a:pt x="3361" y="16353"/>
                    <a:pt x="3748" y="16338"/>
                  </a:cubicBezTo>
                  <a:cubicBezTo>
                    <a:pt x="4202" y="16322"/>
                    <a:pt x="4244" y="15862"/>
                    <a:pt x="4658" y="15792"/>
                  </a:cubicBezTo>
                  <a:cubicBezTo>
                    <a:pt x="5484" y="15654"/>
                    <a:pt x="6330" y="15193"/>
                    <a:pt x="7174" y="15152"/>
                  </a:cubicBezTo>
                  <a:cubicBezTo>
                    <a:pt x="7842" y="15118"/>
                    <a:pt x="8423" y="15247"/>
                    <a:pt x="9041" y="15506"/>
                  </a:cubicBezTo>
                  <a:cubicBezTo>
                    <a:pt x="9151" y="15552"/>
                    <a:pt x="9103" y="15862"/>
                    <a:pt x="9215" y="15989"/>
                  </a:cubicBezTo>
                  <a:cubicBezTo>
                    <a:pt x="9373" y="16166"/>
                    <a:pt x="9280" y="16704"/>
                    <a:pt x="9294" y="16895"/>
                  </a:cubicBezTo>
                  <a:cubicBezTo>
                    <a:pt x="9744" y="16511"/>
                    <a:pt x="10481" y="16247"/>
                    <a:pt x="10791" y="15743"/>
                  </a:cubicBezTo>
                  <a:cubicBezTo>
                    <a:pt x="10672" y="15935"/>
                    <a:pt x="10609" y="16166"/>
                    <a:pt x="10450" y="16380"/>
                  </a:cubicBezTo>
                  <a:cubicBezTo>
                    <a:pt x="10245" y="16658"/>
                    <a:pt x="9969" y="16812"/>
                    <a:pt x="9793" y="17054"/>
                  </a:cubicBezTo>
                  <a:cubicBezTo>
                    <a:pt x="10023" y="17069"/>
                    <a:pt x="10650" y="16543"/>
                    <a:pt x="10604" y="16524"/>
                  </a:cubicBezTo>
                  <a:cubicBezTo>
                    <a:pt x="10935" y="16663"/>
                    <a:pt x="10343" y="17138"/>
                    <a:pt x="10355" y="17217"/>
                  </a:cubicBezTo>
                  <a:cubicBezTo>
                    <a:pt x="10364" y="17277"/>
                    <a:pt x="10778" y="17209"/>
                    <a:pt x="10835" y="17418"/>
                  </a:cubicBezTo>
                  <a:cubicBezTo>
                    <a:pt x="10924" y="17735"/>
                    <a:pt x="10430" y="18216"/>
                    <a:pt x="10794" y="18457"/>
                  </a:cubicBezTo>
                  <a:cubicBezTo>
                    <a:pt x="11038" y="18617"/>
                    <a:pt x="11598" y="18832"/>
                    <a:pt x="11883" y="18879"/>
                  </a:cubicBezTo>
                  <a:cubicBezTo>
                    <a:pt x="11993" y="18897"/>
                    <a:pt x="12786" y="18418"/>
                    <a:pt x="12805" y="18490"/>
                  </a:cubicBezTo>
                  <a:cubicBezTo>
                    <a:pt x="12831" y="18588"/>
                    <a:pt x="12780" y="19001"/>
                    <a:pt x="13060" y="19024"/>
                  </a:cubicBezTo>
                  <a:cubicBezTo>
                    <a:pt x="13190" y="19036"/>
                    <a:pt x="13814" y="18599"/>
                    <a:pt x="13974" y="18534"/>
                  </a:cubicBezTo>
                  <a:cubicBezTo>
                    <a:pt x="14404" y="18360"/>
                    <a:pt x="14907" y="18467"/>
                    <a:pt x="15218" y="18114"/>
                  </a:cubicBezTo>
                  <a:cubicBezTo>
                    <a:pt x="15902" y="17337"/>
                    <a:pt x="16505" y="16291"/>
                    <a:pt x="17441" y="15754"/>
                  </a:cubicBezTo>
                  <a:cubicBezTo>
                    <a:pt x="17751" y="15577"/>
                    <a:pt x="18253" y="15097"/>
                    <a:pt x="18307" y="14745"/>
                  </a:cubicBezTo>
                  <a:cubicBezTo>
                    <a:pt x="18377" y="14291"/>
                    <a:pt x="19033" y="14017"/>
                    <a:pt x="19084" y="13563"/>
                  </a:cubicBezTo>
                  <a:cubicBezTo>
                    <a:pt x="19101" y="13406"/>
                    <a:pt x="18979" y="12964"/>
                    <a:pt x="19065" y="12849"/>
                  </a:cubicBezTo>
                  <a:cubicBezTo>
                    <a:pt x="19320" y="12510"/>
                    <a:pt x="19290" y="11971"/>
                    <a:pt x="19103" y="11614"/>
                  </a:cubicBezTo>
                  <a:cubicBezTo>
                    <a:pt x="19044" y="11501"/>
                    <a:pt x="19150" y="11703"/>
                    <a:pt x="19103" y="11614"/>
                  </a:cubicBezTo>
                  <a:close/>
                  <a:moveTo>
                    <a:pt x="15800" y="4444"/>
                  </a:moveTo>
                  <a:cubicBezTo>
                    <a:pt x="15809" y="4453"/>
                    <a:pt x="15761" y="4402"/>
                    <a:pt x="15800" y="4444"/>
                  </a:cubicBezTo>
                  <a:cubicBezTo>
                    <a:pt x="15800" y="4444"/>
                    <a:pt x="15800" y="4444"/>
                    <a:pt x="15800" y="4444"/>
                  </a:cubicBezTo>
                  <a:close/>
                  <a:moveTo>
                    <a:pt x="12961" y="19986"/>
                  </a:moveTo>
                  <a:cubicBezTo>
                    <a:pt x="12502" y="20038"/>
                    <a:pt x="11814" y="19592"/>
                    <a:pt x="11697" y="20225"/>
                  </a:cubicBezTo>
                  <a:cubicBezTo>
                    <a:pt x="11654" y="20463"/>
                    <a:pt x="11399" y="21102"/>
                    <a:pt x="11737" y="21256"/>
                  </a:cubicBezTo>
                  <a:cubicBezTo>
                    <a:pt x="12489" y="21600"/>
                    <a:pt x="13163" y="19850"/>
                    <a:pt x="13376" y="19873"/>
                  </a:cubicBezTo>
                  <a:cubicBezTo>
                    <a:pt x="13233" y="19896"/>
                    <a:pt x="13095" y="19934"/>
                    <a:pt x="12961" y="19986"/>
                  </a:cubicBezTo>
                  <a:cubicBezTo>
                    <a:pt x="12832" y="20001"/>
                    <a:pt x="13107" y="19970"/>
                    <a:pt x="12961" y="19986"/>
                  </a:cubicBezTo>
                  <a:close/>
                  <a:moveTo>
                    <a:pt x="19596" y="4380"/>
                  </a:moveTo>
                  <a:cubicBezTo>
                    <a:pt x="19063" y="4380"/>
                    <a:pt x="18133" y="3946"/>
                    <a:pt x="17879" y="3572"/>
                  </a:cubicBezTo>
                  <a:cubicBezTo>
                    <a:pt x="17402" y="3008"/>
                    <a:pt x="17105" y="2596"/>
                    <a:pt x="16321" y="3113"/>
                  </a:cubicBezTo>
                  <a:cubicBezTo>
                    <a:pt x="16648" y="3732"/>
                    <a:pt x="15403" y="3702"/>
                    <a:pt x="15051" y="3495"/>
                  </a:cubicBezTo>
                  <a:cubicBezTo>
                    <a:pt x="15134" y="3171"/>
                    <a:pt x="15298" y="2458"/>
                    <a:pt x="15008" y="2222"/>
                  </a:cubicBezTo>
                  <a:cubicBezTo>
                    <a:pt x="15402" y="1681"/>
                    <a:pt x="15220" y="646"/>
                    <a:pt x="15263" y="0"/>
                  </a:cubicBezTo>
                  <a:cubicBezTo>
                    <a:pt x="15561" y="34"/>
                    <a:pt x="17124" y="514"/>
                    <a:pt x="17185" y="775"/>
                  </a:cubicBezTo>
                  <a:cubicBezTo>
                    <a:pt x="17438" y="709"/>
                    <a:pt x="17882" y="1262"/>
                    <a:pt x="17752" y="1481"/>
                  </a:cubicBezTo>
                  <a:cubicBezTo>
                    <a:pt x="18163" y="1442"/>
                    <a:pt x="18795" y="1893"/>
                    <a:pt x="18686" y="2306"/>
                  </a:cubicBezTo>
                  <a:cubicBezTo>
                    <a:pt x="18541" y="2326"/>
                    <a:pt x="18392" y="2303"/>
                    <a:pt x="18250" y="2326"/>
                  </a:cubicBezTo>
                  <a:cubicBezTo>
                    <a:pt x="18305" y="2472"/>
                    <a:pt x="18867" y="3294"/>
                    <a:pt x="18927" y="3308"/>
                  </a:cubicBezTo>
                  <a:cubicBezTo>
                    <a:pt x="19111" y="3288"/>
                    <a:pt x="19291" y="3374"/>
                    <a:pt x="19195" y="3589"/>
                  </a:cubicBezTo>
                  <a:cubicBezTo>
                    <a:pt x="19473" y="3593"/>
                    <a:pt x="20184" y="4380"/>
                    <a:pt x="19596" y="4380"/>
                  </a:cubicBezTo>
                  <a:cubicBezTo>
                    <a:pt x="19480" y="4380"/>
                    <a:pt x="19626" y="4380"/>
                    <a:pt x="19596" y="4380"/>
                  </a:cubicBezTo>
                  <a:close/>
                </a:path>
              </a:pathLst>
            </a:custGeom>
            <a:grpFill/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endParaRPr sz="2532" dirty="0">
                <a:latin typeface="Lato Light" panose="020F0502020204030203" pitchFamily="34" charset="0"/>
              </a:endParaRPr>
            </a:p>
          </p:txBody>
        </p:sp>
      </p:grpSp>
      <p:sp>
        <p:nvSpPr>
          <p:cNvPr id="12" name="Title 1"/>
          <p:cNvSpPr txBox="1">
            <a:spLocks/>
          </p:cNvSpPr>
          <p:nvPr/>
        </p:nvSpPr>
        <p:spPr>
          <a:xfrm>
            <a:off x="188870" y="916403"/>
            <a:ext cx="12192000" cy="2389416"/>
          </a:xfrm>
          <a:prstGeom prst="rect">
            <a:avLst/>
          </a:prstGeom>
        </p:spPr>
        <p:txBody>
          <a:bodyPr>
            <a:noAutofit/>
          </a:bodyPr>
          <a:lstStyle>
            <a:lvl1pPr algn="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rgbClr val="004D69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en-US" sz="3200" cap="all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C9662E2D-B76F-7D3D-E5EF-F19B0927D179}"/>
              </a:ext>
            </a:extLst>
          </p:cNvPr>
          <p:cNvSpPr txBox="1"/>
          <p:nvPr/>
        </p:nvSpPr>
        <p:spPr>
          <a:xfrm>
            <a:off x="0" y="127909"/>
            <a:ext cx="121920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</a:rPr>
              <a:t>Membership Growth 2013-2023</a:t>
            </a:r>
            <a:endParaRPr lang="en-US" sz="2800" cap="all" dirty="0">
              <a:solidFill>
                <a:schemeClr val="bg1"/>
              </a:solidFill>
            </a:endParaRPr>
          </a:p>
          <a:p>
            <a:pPr algn="r"/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5720A593-0A84-581F-C2C0-0578B275D077}"/>
              </a:ext>
            </a:extLst>
          </p:cNvPr>
          <p:cNvSpPr txBox="1"/>
          <p:nvPr/>
        </p:nvSpPr>
        <p:spPr>
          <a:xfrm>
            <a:off x="3845585" y="988421"/>
            <a:ext cx="4345339" cy="16927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Total Membership for 2023: </a:t>
            </a:r>
          </a:p>
          <a:p>
            <a:pPr algn="ctr"/>
            <a:r>
              <a:rPr lang="en-US" sz="4400" b="1" dirty="0">
                <a:solidFill>
                  <a:schemeClr val="accent1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26,287</a:t>
            </a:r>
          </a:p>
          <a:p>
            <a:pPr algn="ctr"/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Up 5% from 2022</a:t>
            </a:r>
          </a:p>
          <a:p>
            <a:pPr algn="ctr"/>
            <a:endParaRPr lang="en-US" sz="2000" dirty="0"/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66285537-5C08-50B3-70EF-864C6ED6E55C}"/>
              </a:ext>
            </a:extLst>
          </p:cNvPr>
          <p:cNvSpPr/>
          <p:nvPr/>
        </p:nvSpPr>
        <p:spPr>
          <a:xfrm>
            <a:off x="10316081" y="562776"/>
            <a:ext cx="1740920" cy="1689891"/>
          </a:xfrm>
          <a:prstGeom prst="ellipse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E3A88CA4-DD84-D1C9-B0CE-60B92C09E0FA}"/>
              </a:ext>
            </a:extLst>
          </p:cNvPr>
          <p:cNvSpPr txBox="1"/>
          <p:nvPr/>
        </p:nvSpPr>
        <p:spPr>
          <a:xfrm>
            <a:off x="10369643" y="742220"/>
            <a:ext cx="1624965" cy="141577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chemeClr val="bg2"/>
                </a:solidFill>
              </a:rPr>
              <a:t>Total </a:t>
            </a:r>
            <a:br>
              <a:rPr lang="en-US" b="1" dirty="0">
                <a:solidFill>
                  <a:schemeClr val="bg2"/>
                </a:solidFill>
              </a:rPr>
            </a:br>
            <a:r>
              <a:rPr lang="en-US" b="1" dirty="0">
                <a:solidFill>
                  <a:schemeClr val="bg2"/>
                </a:solidFill>
              </a:rPr>
              <a:t>10-year Growth</a:t>
            </a:r>
          </a:p>
          <a:p>
            <a:pPr algn="ctr"/>
            <a:r>
              <a:rPr lang="en-US" sz="3200" b="1" dirty="0">
                <a:solidFill>
                  <a:schemeClr val="bg2"/>
                </a:solidFill>
              </a:rPr>
              <a:t>31%</a:t>
            </a:r>
          </a:p>
        </p:txBody>
      </p:sp>
      <p:graphicFrame>
        <p:nvGraphicFramePr>
          <p:cNvPr id="23" name="Chart 22">
            <a:extLst>
              <a:ext uri="{FF2B5EF4-FFF2-40B4-BE49-F238E27FC236}">
                <a16:creationId xmlns:a16="http://schemas.microsoft.com/office/drawing/2014/main" id="{E872BA08-D2A2-8657-4909-7D171A5BB474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040102399"/>
              </p:ext>
            </p:extLst>
          </p:nvPr>
        </p:nvGraphicFramePr>
        <p:xfrm>
          <a:off x="1431816" y="1009539"/>
          <a:ext cx="9172876" cy="541866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80139844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AUA Brand">
      <a:dk1>
        <a:srgbClr val="005679"/>
      </a:dk1>
      <a:lt1>
        <a:srgbClr val="FFFFFF"/>
      </a:lt1>
      <a:dk2>
        <a:srgbClr val="005679"/>
      </a:dk2>
      <a:lt2>
        <a:srgbClr val="FFFFFF"/>
      </a:lt2>
      <a:accent1>
        <a:srgbClr val="61B5E5"/>
      </a:accent1>
      <a:accent2>
        <a:srgbClr val="6FA287"/>
      </a:accent2>
      <a:accent3>
        <a:srgbClr val="6AC9B9"/>
      </a:accent3>
      <a:accent4>
        <a:srgbClr val="B6D9F1"/>
      </a:accent4>
      <a:accent5>
        <a:srgbClr val="0099CE"/>
      </a:accent5>
      <a:accent6>
        <a:srgbClr val="B6D0C1"/>
      </a:accent6>
      <a:hlink>
        <a:srgbClr val="009ACE"/>
      </a:hlink>
      <a:folHlink>
        <a:srgbClr val="092640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8143</TotalTime>
  <Words>1033</Words>
  <Application>Microsoft Macintosh PowerPoint</Application>
  <PresentationFormat>Widescreen</PresentationFormat>
  <Paragraphs>185</Paragraphs>
  <Slides>17</Slides>
  <Notes>15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2" baseType="lpstr">
      <vt:lpstr>Arial</vt:lpstr>
      <vt:lpstr>Arial Narrow</vt:lpstr>
      <vt:lpstr>Calibri</vt:lpstr>
      <vt:lpstr>Lato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Kilgour, Ashleigh</dc:creator>
  <cp:lastModifiedBy>Kennedy, Jennifer</cp:lastModifiedBy>
  <cp:revision>67</cp:revision>
  <dcterms:created xsi:type="dcterms:W3CDTF">2021-01-07T20:53:04Z</dcterms:created>
  <dcterms:modified xsi:type="dcterms:W3CDTF">2023-10-30T13:26:04Z</dcterms:modified>
</cp:coreProperties>
</file>