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D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788"/>
    <p:restoredTop sz="92241"/>
  </p:normalViewPr>
  <p:slideViewPr>
    <p:cSldViewPr snapToGrid="0" snapToObjects="1">
      <p:cViewPr varScale="1">
        <p:scale>
          <a:sx n="52" d="100"/>
          <a:sy n="52" d="100"/>
        </p:scale>
        <p:origin x="248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F6AB2-7099-2046-98A5-6A333F0A48B2}"/>
              </a:ext>
            </a:extLst>
          </p:cNvPr>
          <p:cNvSpPr>
            <a:spLocks noGrp="1"/>
          </p:cNvSpPr>
          <p:nvPr>
            <p:ph type="ctrTitle"/>
          </p:nvPr>
        </p:nvSpPr>
        <p:spPr>
          <a:xfrm>
            <a:off x="5120640" y="1923068"/>
            <a:ext cx="6383101" cy="4182764"/>
          </a:xfrm>
        </p:spPr>
        <p:txBody>
          <a:bodyPr anchor="ctr" anchorCtr="0">
            <a:normAutofit/>
          </a:bodyPr>
          <a:lstStyle>
            <a:lvl1pPr algn="r">
              <a:defRPr sz="4400" baseline="0"/>
            </a:lvl1pPr>
          </a:lstStyle>
          <a:p>
            <a:r>
              <a:rPr lang="en-US" dirty="0"/>
              <a:t>Click to edit Master title style</a:t>
            </a:r>
          </a:p>
        </p:txBody>
      </p:sp>
    </p:spTree>
    <p:extLst>
      <p:ext uri="{BB962C8B-B14F-4D97-AF65-F5344CB8AC3E}">
        <p14:creationId xmlns:p14="http://schemas.microsoft.com/office/powerpoint/2010/main" val="498112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V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F6AB2-7099-2046-98A5-6A333F0A48B2}"/>
              </a:ext>
            </a:extLst>
          </p:cNvPr>
          <p:cNvSpPr>
            <a:spLocks noGrp="1"/>
          </p:cNvSpPr>
          <p:nvPr>
            <p:ph type="ctrTitle"/>
          </p:nvPr>
        </p:nvSpPr>
        <p:spPr>
          <a:xfrm>
            <a:off x="3215148" y="2546556"/>
            <a:ext cx="8288594" cy="3559276"/>
          </a:xfrm>
        </p:spPr>
        <p:txBody>
          <a:bodyPr anchor="ctr" anchorCtr="0">
            <a:normAutofit/>
          </a:bodyPr>
          <a:lstStyle>
            <a:lvl1pPr algn="r">
              <a:defRPr sz="4400" baseline="0"/>
            </a:lvl1pPr>
          </a:lstStyle>
          <a:p>
            <a:r>
              <a:rPr lang="en-US" dirty="0"/>
              <a:t>Click to edit Master title style</a:t>
            </a:r>
          </a:p>
        </p:txBody>
      </p:sp>
    </p:spTree>
    <p:extLst>
      <p:ext uri="{BB962C8B-B14F-4D97-AF65-F5344CB8AC3E}">
        <p14:creationId xmlns:p14="http://schemas.microsoft.com/office/powerpoint/2010/main" val="1846320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291CB-9040-CD42-BD9A-F2B9D522DBA2}"/>
              </a:ext>
            </a:extLst>
          </p:cNvPr>
          <p:cNvSpPr>
            <a:spLocks noGrp="1"/>
          </p:cNvSpPr>
          <p:nvPr>
            <p:ph idx="1"/>
          </p:nvPr>
        </p:nvSpPr>
        <p:spPr>
          <a:xfrm>
            <a:off x="838200" y="1275019"/>
            <a:ext cx="10515600" cy="4351338"/>
          </a:xfrm>
          <a:prstGeom prst="rect">
            <a:avLst/>
          </a:prstGeom>
        </p:spPr>
        <p:txBody>
          <a:bodyPr/>
          <a:lstStyle>
            <a:lvl1pPr marL="0" indent="0">
              <a:buNone/>
              <a:defRPr>
                <a:solidFill>
                  <a:schemeClr val="tx2"/>
                </a:solidFill>
              </a:defRPr>
            </a:lvl1pPr>
            <a:lvl2pPr marL="457200" indent="0">
              <a:buNone/>
              <a:defRPr>
                <a:solidFill>
                  <a:schemeClr val="tx2"/>
                </a:solidFill>
              </a:defRPr>
            </a:lvl2pPr>
            <a:lvl3pPr marL="914400" indent="0">
              <a:buNone/>
              <a:defRPr>
                <a:solidFill>
                  <a:schemeClr val="tx2"/>
                </a:solidFill>
              </a:defRPr>
            </a:lvl3pPr>
            <a:lvl4pPr marL="1371600" indent="0">
              <a:buNone/>
              <a:defRPr>
                <a:solidFill>
                  <a:schemeClr val="tx2"/>
                </a:solidFill>
              </a:defRPr>
            </a:lvl4pPr>
            <a:lvl5pPr marL="1828800" indent="0">
              <a:buNone/>
              <a:defRPr>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99EA7D4-4801-9C41-A54C-0FC81E5280B3}"/>
              </a:ext>
            </a:extLst>
          </p:cNvPr>
          <p:cNvSpPr>
            <a:spLocks noGrp="1"/>
          </p:cNvSpPr>
          <p:nvPr>
            <p:ph type="dt" sz="half" idx="10"/>
          </p:nvPr>
        </p:nvSpPr>
        <p:spPr>
          <a:xfrm>
            <a:off x="838200" y="6356350"/>
            <a:ext cx="2743200" cy="365125"/>
          </a:xfrm>
          <a:prstGeom prst="rect">
            <a:avLst/>
          </a:prstGeom>
        </p:spPr>
        <p:txBody>
          <a:bodyPr/>
          <a:lstStyle>
            <a:lvl1pPr>
              <a:defRPr>
                <a:solidFill>
                  <a:srgbClr val="004D69"/>
                </a:solidFill>
              </a:defRPr>
            </a:lvl1pPr>
          </a:lstStyle>
          <a:p>
            <a:fld id="{6CCDE706-2427-4947-B4B4-82349FC5B29F}" type="datetimeFigureOut">
              <a:rPr lang="en-US" smtClean="0"/>
              <a:pPr/>
              <a:t>10/30/23</a:t>
            </a:fld>
            <a:endParaRPr lang="en-US"/>
          </a:p>
        </p:txBody>
      </p:sp>
      <p:sp>
        <p:nvSpPr>
          <p:cNvPr id="5" name="Footer Placeholder 4">
            <a:extLst>
              <a:ext uri="{FF2B5EF4-FFF2-40B4-BE49-F238E27FC236}">
                <a16:creationId xmlns:a16="http://schemas.microsoft.com/office/drawing/2014/main" id="{1A62C7E5-6481-2B49-9F69-06F0A8D6D86A}"/>
              </a:ext>
            </a:extLst>
          </p:cNvPr>
          <p:cNvSpPr>
            <a:spLocks noGrp="1"/>
          </p:cNvSpPr>
          <p:nvPr>
            <p:ph type="ftr" sz="quarter" idx="11"/>
          </p:nvPr>
        </p:nvSpPr>
        <p:spPr>
          <a:xfrm>
            <a:off x="4038600" y="6356350"/>
            <a:ext cx="4114800" cy="365125"/>
          </a:xfrm>
          <a:prstGeom prst="rect">
            <a:avLst/>
          </a:prstGeom>
        </p:spPr>
        <p:txBody>
          <a:bodyPr/>
          <a:lstStyle>
            <a:lvl1pPr>
              <a:defRPr>
                <a:solidFill>
                  <a:srgbClr val="004D69"/>
                </a:solidFill>
              </a:defRPr>
            </a:lvl1pPr>
          </a:lstStyle>
          <a:p>
            <a:endParaRPr lang="en-US"/>
          </a:p>
        </p:txBody>
      </p:sp>
      <p:sp>
        <p:nvSpPr>
          <p:cNvPr id="6" name="Slide Number Placeholder 5">
            <a:extLst>
              <a:ext uri="{FF2B5EF4-FFF2-40B4-BE49-F238E27FC236}">
                <a16:creationId xmlns:a16="http://schemas.microsoft.com/office/drawing/2014/main" id="{967DE90F-252E-614C-AE60-CEB0EF0E88C2}"/>
              </a:ext>
            </a:extLst>
          </p:cNvPr>
          <p:cNvSpPr>
            <a:spLocks noGrp="1"/>
          </p:cNvSpPr>
          <p:nvPr>
            <p:ph type="sldNum" sz="quarter" idx="12"/>
          </p:nvPr>
        </p:nvSpPr>
        <p:spPr>
          <a:xfrm>
            <a:off x="8610600" y="6356350"/>
            <a:ext cx="2743200" cy="365125"/>
          </a:xfrm>
          <a:prstGeom prst="rect">
            <a:avLst/>
          </a:prstGeom>
        </p:spPr>
        <p:txBody>
          <a:bodyPr/>
          <a:lstStyle>
            <a:lvl1pPr>
              <a:defRPr>
                <a:solidFill>
                  <a:srgbClr val="004D69"/>
                </a:solidFill>
              </a:defRPr>
            </a:lvl1pPr>
          </a:lstStyle>
          <a:p>
            <a:fld id="{EB3804BF-AC1D-4640-96ED-080641AFD4D9}" type="slidenum">
              <a:rPr lang="en-US" smtClean="0"/>
              <a:pPr/>
              <a:t>‹#›</a:t>
            </a:fld>
            <a:endParaRPr lang="en-US" dirty="0"/>
          </a:p>
        </p:txBody>
      </p:sp>
      <p:sp>
        <p:nvSpPr>
          <p:cNvPr id="7" name="Text Placeholder 6">
            <a:extLst>
              <a:ext uri="{FF2B5EF4-FFF2-40B4-BE49-F238E27FC236}">
                <a16:creationId xmlns:a16="http://schemas.microsoft.com/office/drawing/2014/main" id="{FFED1A60-E255-2E43-8E6B-215497F68C50}"/>
              </a:ext>
            </a:extLst>
          </p:cNvPr>
          <p:cNvSpPr>
            <a:spLocks noGrp="1"/>
          </p:cNvSpPr>
          <p:nvPr>
            <p:ph type="body" sz="quarter" idx="13"/>
          </p:nvPr>
        </p:nvSpPr>
        <p:spPr>
          <a:xfrm>
            <a:off x="7970043" y="142607"/>
            <a:ext cx="4024313" cy="511175"/>
          </a:xfrm>
          <a:prstGeom prst="rect">
            <a:avLst/>
          </a:prstGeom>
        </p:spPr>
        <p:txBody>
          <a:bodyPr anchor="ctr"/>
          <a:lstStyle>
            <a:lvl1pPr marL="0" indent="0" algn="r">
              <a:buNone/>
              <a:defRPr sz="2400" b="0" i="0">
                <a:solidFill>
                  <a:schemeClr val="bg1"/>
                </a:solidFill>
                <a:latin typeface="Arial" panose="020B0604020202020204" pitchFamily="34" charset="0"/>
                <a:cs typeface="Arial" panose="020B060402020202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Edit Master text styles</a:t>
            </a:r>
          </a:p>
        </p:txBody>
      </p:sp>
    </p:spTree>
    <p:extLst>
      <p:ext uri="{BB962C8B-B14F-4D97-AF65-F5344CB8AC3E}">
        <p14:creationId xmlns:p14="http://schemas.microsoft.com/office/powerpoint/2010/main" val="31256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74874A-3AAD-8643-B1DC-673BBD03C5CB}"/>
              </a:ext>
            </a:extLst>
          </p:cNvPr>
          <p:cNvSpPr>
            <a:spLocks noGrp="1"/>
          </p:cNvSpPr>
          <p:nvPr>
            <p:ph sz="half" idx="1"/>
          </p:nvPr>
        </p:nvSpPr>
        <p:spPr>
          <a:xfrm>
            <a:off x="838200" y="1275019"/>
            <a:ext cx="5181600" cy="4351338"/>
          </a:xfrm>
          <a:prstGeom prst="rect">
            <a:avLst/>
          </a:prstGeom>
        </p:spPr>
        <p:txBody>
          <a:bodyPr/>
          <a:lstStyle>
            <a:lvl1pPr marL="0" indent="0">
              <a:buNone/>
              <a:defRPr>
                <a:solidFill>
                  <a:schemeClr val="tx2"/>
                </a:solidFill>
              </a:defRPr>
            </a:lvl1pPr>
            <a:lvl2pPr marL="457200" indent="0">
              <a:buNone/>
              <a:defRPr>
                <a:solidFill>
                  <a:schemeClr val="tx2"/>
                </a:solidFill>
              </a:defRPr>
            </a:lvl2pPr>
            <a:lvl3pPr marL="914400" indent="0">
              <a:buNone/>
              <a:defRPr>
                <a:solidFill>
                  <a:schemeClr val="tx2"/>
                </a:solidFill>
              </a:defRPr>
            </a:lvl3pPr>
            <a:lvl4pPr marL="1371600" indent="0">
              <a:buNone/>
              <a:defRPr>
                <a:solidFill>
                  <a:schemeClr val="tx2"/>
                </a:solidFill>
              </a:defRPr>
            </a:lvl4pPr>
            <a:lvl5pPr marL="1828800" indent="0">
              <a:buNone/>
              <a:defRPr>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92939E5-1E35-1941-9AC3-783861FBD2A5}"/>
              </a:ext>
            </a:extLst>
          </p:cNvPr>
          <p:cNvSpPr>
            <a:spLocks noGrp="1"/>
          </p:cNvSpPr>
          <p:nvPr>
            <p:ph sz="half" idx="2" hasCustomPrompt="1"/>
          </p:nvPr>
        </p:nvSpPr>
        <p:spPr>
          <a:xfrm>
            <a:off x="6172200" y="1275019"/>
            <a:ext cx="5181600" cy="4351338"/>
          </a:xfrm>
          <a:prstGeom prst="rect">
            <a:avLst/>
          </a:prstGeom>
        </p:spPr>
        <p:txBody>
          <a:bodyPr/>
          <a:lstStyle>
            <a:lvl1pPr marL="0" indent="0">
              <a:buNone/>
              <a:defRPr>
                <a:solidFill>
                  <a:schemeClr val="tx2"/>
                </a:solidFill>
              </a:defRPr>
            </a:lvl1pPr>
            <a:lvl2pPr marL="457200" indent="0">
              <a:buNone/>
              <a:defRPr>
                <a:solidFill>
                  <a:schemeClr val="tx2"/>
                </a:solidFill>
              </a:defRPr>
            </a:lvl2pPr>
            <a:lvl3pPr marL="914400" indent="0">
              <a:buNone/>
              <a:defRPr>
                <a:solidFill>
                  <a:schemeClr val="tx2"/>
                </a:solidFill>
              </a:defRPr>
            </a:lvl3pPr>
            <a:lvl4pPr marL="1371600" indent="0">
              <a:buNone/>
              <a:defRPr>
                <a:solidFill>
                  <a:schemeClr val="tx2"/>
                </a:solidFill>
              </a:defRPr>
            </a:lvl4pPr>
            <a:lvl5pPr marL="1828800" indent="0">
              <a:buNone/>
              <a:defRPr>
                <a:solidFill>
                  <a:schemeClr val="tx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53C89323-536D-FE48-B5E5-084115703F03}"/>
              </a:ext>
            </a:extLst>
          </p:cNvPr>
          <p:cNvSpPr>
            <a:spLocks noGrp="1"/>
          </p:cNvSpPr>
          <p:nvPr>
            <p:ph type="dt" sz="half" idx="10"/>
          </p:nvPr>
        </p:nvSpPr>
        <p:spPr>
          <a:xfrm>
            <a:off x="838200" y="6356350"/>
            <a:ext cx="2743200" cy="365125"/>
          </a:xfrm>
          <a:prstGeom prst="rect">
            <a:avLst/>
          </a:prstGeom>
        </p:spPr>
        <p:txBody>
          <a:bodyPr/>
          <a:lstStyle>
            <a:lvl1pPr>
              <a:defRPr>
                <a:solidFill>
                  <a:srgbClr val="004D69"/>
                </a:solidFill>
              </a:defRPr>
            </a:lvl1pPr>
          </a:lstStyle>
          <a:p>
            <a:fld id="{6CCDE706-2427-4947-B4B4-82349FC5B29F}" type="datetimeFigureOut">
              <a:rPr lang="en-US" smtClean="0"/>
              <a:pPr/>
              <a:t>10/30/23</a:t>
            </a:fld>
            <a:endParaRPr lang="en-US"/>
          </a:p>
        </p:txBody>
      </p:sp>
      <p:sp>
        <p:nvSpPr>
          <p:cNvPr id="6" name="Footer Placeholder 5">
            <a:extLst>
              <a:ext uri="{FF2B5EF4-FFF2-40B4-BE49-F238E27FC236}">
                <a16:creationId xmlns:a16="http://schemas.microsoft.com/office/drawing/2014/main" id="{85E40153-ECF0-6A44-9506-28092B73B2E1}"/>
              </a:ext>
            </a:extLst>
          </p:cNvPr>
          <p:cNvSpPr>
            <a:spLocks noGrp="1"/>
          </p:cNvSpPr>
          <p:nvPr>
            <p:ph type="ftr" sz="quarter" idx="11"/>
          </p:nvPr>
        </p:nvSpPr>
        <p:spPr>
          <a:xfrm>
            <a:off x="4038600" y="6356350"/>
            <a:ext cx="4114800" cy="365125"/>
          </a:xfrm>
          <a:prstGeom prst="rect">
            <a:avLst/>
          </a:prstGeom>
        </p:spPr>
        <p:txBody>
          <a:bodyPr/>
          <a:lstStyle>
            <a:lvl1pPr>
              <a:defRPr>
                <a:solidFill>
                  <a:srgbClr val="004D69"/>
                </a:solidFill>
              </a:defRPr>
            </a:lvl1pPr>
          </a:lstStyle>
          <a:p>
            <a:endParaRPr lang="en-US"/>
          </a:p>
        </p:txBody>
      </p:sp>
      <p:sp>
        <p:nvSpPr>
          <p:cNvPr id="7" name="Slide Number Placeholder 6">
            <a:extLst>
              <a:ext uri="{FF2B5EF4-FFF2-40B4-BE49-F238E27FC236}">
                <a16:creationId xmlns:a16="http://schemas.microsoft.com/office/drawing/2014/main" id="{5A73BF97-3324-6A4F-AC22-52043431F5FF}"/>
              </a:ext>
            </a:extLst>
          </p:cNvPr>
          <p:cNvSpPr>
            <a:spLocks noGrp="1"/>
          </p:cNvSpPr>
          <p:nvPr>
            <p:ph type="sldNum" sz="quarter" idx="12"/>
          </p:nvPr>
        </p:nvSpPr>
        <p:spPr>
          <a:xfrm>
            <a:off x="8610600" y="6356350"/>
            <a:ext cx="2743200" cy="365125"/>
          </a:xfrm>
          <a:prstGeom prst="rect">
            <a:avLst/>
          </a:prstGeom>
        </p:spPr>
        <p:txBody>
          <a:bodyPr/>
          <a:lstStyle>
            <a:lvl1pPr>
              <a:defRPr>
                <a:solidFill>
                  <a:srgbClr val="004D69"/>
                </a:solidFill>
              </a:defRPr>
            </a:lvl1pPr>
          </a:lstStyle>
          <a:p>
            <a:fld id="{EB3804BF-AC1D-4640-96ED-080641AFD4D9}" type="slidenum">
              <a:rPr lang="en-US" smtClean="0"/>
              <a:pPr/>
              <a:t>‹#›</a:t>
            </a:fld>
            <a:endParaRPr lang="en-US"/>
          </a:p>
        </p:txBody>
      </p:sp>
      <p:sp>
        <p:nvSpPr>
          <p:cNvPr id="9" name="Text Placeholder 6">
            <a:extLst>
              <a:ext uri="{FF2B5EF4-FFF2-40B4-BE49-F238E27FC236}">
                <a16:creationId xmlns:a16="http://schemas.microsoft.com/office/drawing/2014/main" id="{6B3EA41D-7609-8940-BEC6-BA3EAD660C45}"/>
              </a:ext>
            </a:extLst>
          </p:cNvPr>
          <p:cNvSpPr>
            <a:spLocks noGrp="1"/>
          </p:cNvSpPr>
          <p:nvPr>
            <p:ph type="body" sz="quarter" idx="13"/>
          </p:nvPr>
        </p:nvSpPr>
        <p:spPr>
          <a:xfrm>
            <a:off x="7970043" y="142607"/>
            <a:ext cx="4024313" cy="511175"/>
          </a:xfrm>
          <a:prstGeom prst="rect">
            <a:avLst/>
          </a:prstGeom>
        </p:spPr>
        <p:txBody>
          <a:bodyPr anchor="ctr"/>
          <a:lstStyle>
            <a:lvl1pPr marL="0" indent="0" algn="r">
              <a:buNone/>
              <a:defRPr sz="2400" b="0" i="0">
                <a:solidFill>
                  <a:schemeClr val="bg1"/>
                </a:solidFill>
                <a:latin typeface="Arial" panose="020B0604020202020204" pitchFamily="34" charset="0"/>
                <a:cs typeface="Arial" panose="020B060402020202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Edit Master text styles</a:t>
            </a:r>
          </a:p>
        </p:txBody>
      </p:sp>
    </p:spTree>
    <p:extLst>
      <p:ext uri="{BB962C8B-B14F-4D97-AF65-F5344CB8AC3E}">
        <p14:creationId xmlns:p14="http://schemas.microsoft.com/office/powerpoint/2010/main" val="1357675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8BFF5-19CD-5144-B66B-E14BB5D3B311}"/>
              </a:ext>
            </a:extLst>
          </p:cNvPr>
          <p:cNvSpPr>
            <a:spLocks noGrp="1"/>
          </p:cNvSpPr>
          <p:nvPr>
            <p:ph type="title"/>
          </p:nvPr>
        </p:nvSpPr>
        <p:spPr>
          <a:xfrm>
            <a:off x="838200" y="1272560"/>
            <a:ext cx="3932237" cy="1069975"/>
          </a:xfrm>
        </p:spPr>
        <p:txBody>
          <a:bodyPr anchor="b"/>
          <a:lstStyle>
            <a:lvl1pPr algn="l">
              <a:defRPr sz="3200">
                <a:solidFill>
                  <a:srgbClr val="004D69"/>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E5CF9D90-DDE6-7047-BE58-2E36B8362227}"/>
              </a:ext>
            </a:extLst>
          </p:cNvPr>
          <p:cNvSpPr>
            <a:spLocks noGrp="1"/>
          </p:cNvSpPr>
          <p:nvPr>
            <p:ph idx="1"/>
          </p:nvPr>
        </p:nvSpPr>
        <p:spPr>
          <a:xfrm>
            <a:off x="5181600" y="1272561"/>
            <a:ext cx="6172200" cy="4873625"/>
          </a:xfrm>
          <a:prstGeom prst="rect">
            <a:avLst/>
          </a:prstGeom>
        </p:spPr>
        <p:txBody>
          <a:bodyPr/>
          <a:lstStyle>
            <a:lvl1pPr marL="0" indent="0">
              <a:buNone/>
              <a:defRPr sz="3200">
                <a:solidFill>
                  <a:schemeClr val="tx2"/>
                </a:solidFill>
              </a:defRPr>
            </a:lvl1pPr>
            <a:lvl2pPr marL="457200" indent="0">
              <a:buNone/>
              <a:defRPr sz="2800">
                <a:solidFill>
                  <a:schemeClr val="tx2"/>
                </a:solidFill>
              </a:defRPr>
            </a:lvl2pPr>
            <a:lvl3pPr marL="914400" indent="0">
              <a:buNone/>
              <a:defRPr sz="2400">
                <a:solidFill>
                  <a:schemeClr val="tx2"/>
                </a:solidFill>
              </a:defRPr>
            </a:lvl3pPr>
            <a:lvl4pPr marL="1371600" indent="0">
              <a:buNone/>
              <a:defRPr sz="2000">
                <a:solidFill>
                  <a:schemeClr val="tx2"/>
                </a:solidFill>
              </a:defRPr>
            </a:lvl4pPr>
            <a:lvl5pPr marL="1828800" indent="0">
              <a:buNone/>
              <a:defRPr sz="2000">
                <a:solidFill>
                  <a:schemeClr val="tx2"/>
                </a:solidFill>
              </a:defRPr>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08F80598-4815-BB4F-B51E-EA51E9CC414E}"/>
              </a:ext>
            </a:extLst>
          </p:cNvPr>
          <p:cNvSpPr>
            <a:spLocks noGrp="1"/>
          </p:cNvSpPr>
          <p:nvPr>
            <p:ph type="body" sz="half" idx="2"/>
          </p:nvPr>
        </p:nvSpPr>
        <p:spPr>
          <a:xfrm>
            <a:off x="838200" y="2342536"/>
            <a:ext cx="3932237" cy="3811588"/>
          </a:xfrm>
          <a:prstGeom prst="rect">
            <a:avLst/>
          </a:prstGeom>
        </p:spPr>
        <p:txBody>
          <a:bodyPr/>
          <a:lstStyle>
            <a:lvl1pPr marL="0" indent="0">
              <a:buNone/>
              <a:defRPr sz="16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a:extLst>
              <a:ext uri="{FF2B5EF4-FFF2-40B4-BE49-F238E27FC236}">
                <a16:creationId xmlns:a16="http://schemas.microsoft.com/office/drawing/2014/main" id="{98250AA8-C6CF-B245-A866-E1DE6BD23DDE}"/>
              </a:ext>
            </a:extLst>
          </p:cNvPr>
          <p:cNvSpPr>
            <a:spLocks noGrp="1"/>
          </p:cNvSpPr>
          <p:nvPr>
            <p:ph type="dt" sz="half" idx="10"/>
          </p:nvPr>
        </p:nvSpPr>
        <p:spPr>
          <a:xfrm>
            <a:off x="838200" y="6356350"/>
            <a:ext cx="2743200" cy="365125"/>
          </a:xfrm>
          <a:prstGeom prst="rect">
            <a:avLst/>
          </a:prstGeom>
        </p:spPr>
        <p:txBody>
          <a:bodyPr/>
          <a:lstStyle>
            <a:lvl1pPr>
              <a:defRPr>
                <a:solidFill>
                  <a:srgbClr val="004D69"/>
                </a:solidFill>
              </a:defRPr>
            </a:lvl1pPr>
          </a:lstStyle>
          <a:p>
            <a:fld id="{6CCDE706-2427-4947-B4B4-82349FC5B29F}" type="datetimeFigureOut">
              <a:rPr lang="en-US" smtClean="0"/>
              <a:pPr/>
              <a:t>10/30/23</a:t>
            </a:fld>
            <a:endParaRPr lang="en-US"/>
          </a:p>
        </p:txBody>
      </p:sp>
      <p:sp>
        <p:nvSpPr>
          <p:cNvPr id="6" name="Footer Placeholder 5">
            <a:extLst>
              <a:ext uri="{FF2B5EF4-FFF2-40B4-BE49-F238E27FC236}">
                <a16:creationId xmlns:a16="http://schemas.microsoft.com/office/drawing/2014/main" id="{2AEB150C-7D91-7343-B0BD-58830FACBD7C}"/>
              </a:ext>
            </a:extLst>
          </p:cNvPr>
          <p:cNvSpPr>
            <a:spLocks noGrp="1"/>
          </p:cNvSpPr>
          <p:nvPr>
            <p:ph type="ftr" sz="quarter" idx="11"/>
          </p:nvPr>
        </p:nvSpPr>
        <p:spPr>
          <a:xfrm>
            <a:off x="4038600" y="6356350"/>
            <a:ext cx="4114800" cy="365125"/>
          </a:xfrm>
          <a:prstGeom prst="rect">
            <a:avLst/>
          </a:prstGeom>
        </p:spPr>
        <p:txBody>
          <a:bodyPr/>
          <a:lstStyle>
            <a:lvl1pPr>
              <a:defRPr>
                <a:solidFill>
                  <a:srgbClr val="004D69"/>
                </a:solidFill>
              </a:defRPr>
            </a:lvl1pPr>
          </a:lstStyle>
          <a:p>
            <a:endParaRPr lang="en-US"/>
          </a:p>
        </p:txBody>
      </p:sp>
      <p:sp>
        <p:nvSpPr>
          <p:cNvPr id="7" name="Slide Number Placeholder 6">
            <a:extLst>
              <a:ext uri="{FF2B5EF4-FFF2-40B4-BE49-F238E27FC236}">
                <a16:creationId xmlns:a16="http://schemas.microsoft.com/office/drawing/2014/main" id="{7EE4005C-3724-CF43-8AC0-850BE9F56D53}"/>
              </a:ext>
            </a:extLst>
          </p:cNvPr>
          <p:cNvSpPr>
            <a:spLocks noGrp="1"/>
          </p:cNvSpPr>
          <p:nvPr>
            <p:ph type="sldNum" sz="quarter" idx="12"/>
          </p:nvPr>
        </p:nvSpPr>
        <p:spPr>
          <a:xfrm>
            <a:off x="8610600" y="6356350"/>
            <a:ext cx="2743200" cy="365125"/>
          </a:xfrm>
          <a:prstGeom prst="rect">
            <a:avLst/>
          </a:prstGeom>
        </p:spPr>
        <p:txBody>
          <a:bodyPr/>
          <a:lstStyle>
            <a:lvl1pPr>
              <a:defRPr>
                <a:solidFill>
                  <a:srgbClr val="004D69"/>
                </a:solidFill>
              </a:defRPr>
            </a:lvl1pPr>
          </a:lstStyle>
          <a:p>
            <a:fld id="{EB3804BF-AC1D-4640-96ED-080641AFD4D9}" type="slidenum">
              <a:rPr lang="en-US" smtClean="0"/>
              <a:pPr/>
              <a:t>‹#›</a:t>
            </a:fld>
            <a:endParaRPr lang="en-US"/>
          </a:p>
        </p:txBody>
      </p:sp>
      <p:sp>
        <p:nvSpPr>
          <p:cNvPr id="9" name="Text Placeholder 6">
            <a:extLst>
              <a:ext uri="{FF2B5EF4-FFF2-40B4-BE49-F238E27FC236}">
                <a16:creationId xmlns:a16="http://schemas.microsoft.com/office/drawing/2014/main" id="{EF6E053A-2279-C140-BBAF-AB38EF754B7D}"/>
              </a:ext>
            </a:extLst>
          </p:cNvPr>
          <p:cNvSpPr>
            <a:spLocks noGrp="1"/>
          </p:cNvSpPr>
          <p:nvPr>
            <p:ph type="body" sz="quarter" idx="13"/>
          </p:nvPr>
        </p:nvSpPr>
        <p:spPr>
          <a:xfrm>
            <a:off x="7970043" y="142607"/>
            <a:ext cx="4024313" cy="511175"/>
          </a:xfrm>
          <a:prstGeom prst="rect">
            <a:avLst/>
          </a:prstGeom>
        </p:spPr>
        <p:txBody>
          <a:bodyPr anchor="ctr"/>
          <a:lstStyle>
            <a:lvl1pPr marL="0" indent="0" algn="r">
              <a:buNone/>
              <a:defRPr sz="2400" b="0" i="0">
                <a:solidFill>
                  <a:schemeClr val="bg1"/>
                </a:solidFill>
                <a:latin typeface="Arial" panose="020B0604020202020204" pitchFamily="34" charset="0"/>
                <a:cs typeface="Arial" panose="020B060402020202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Edit Master text styles</a:t>
            </a:r>
          </a:p>
        </p:txBody>
      </p:sp>
    </p:spTree>
    <p:extLst>
      <p:ext uri="{BB962C8B-B14F-4D97-AF65-F5344CB8AC3E}">
        <p14:creationId xmlns:p14="http://schemas.microsoft.com/office/powerpoint/2010/main" val="350510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990D4-5B9E-B44D-AB0F-E23600CDDA61}"/>
              </a:ext>
            </a:extLst>
          </p:cNvPr>
          <p:cNvSpPr>
            <a:spLocks noGrp="1"/>
          </p:cNvSpPr>
          <p:nvPr>
            <p:ph type="title"/>
          </p:nvPr>
        </p:nvSpPr>
        <p:spPr>
          <a:xfrm>
            <a:off x="838200" y="1292224"/>
            <a:ext cx="3932237" cy="1069975"/>
          </a:xfrm>
        </p:spPr>
        <p:txBody>
          <a:bodyPr anchor="b"/>
          <a:lstStyle>
            <a:lvl1pPr algn="l">
              <a:defRPr sz="3200">
                <a:solidFill>
                  <a:srgbClr val="004D69"/>
                </a:solidFill>
              </a:defRPr>
            </a:lvl1pPr>
          </a:lstStyle>
          <a:p>
            <a:r>
              <a:rPr lang="en-US" dirty="0"/>
              <a:t>Click to edit Master title style</a:t>
            </a:r>
          </a:p>
        </p:txBody>
      </p:sp>
      <p:sp>
        <p:nvSpPr>
          <p:cNvPr id="3" name="Picture Placeholder 2">
            <a:extLst>
              <a:ext uri="{FF2B5EF4-FFF2-40B4-BE49-F238E27FC236}">
                <a16:creationId xmlns:a16="http://schemas.microsoft.com/office/drawing/2014/main" id="{D084F7C7-4350-624B-B5B3-A76BBEAA0EA2}"/>
              </a:ext>
            </a:extLst>
          </p:cNvPr>
          <p:cNvSpPr>
            <a:spLocks noGrp="1"/>
          </p:cNvSpPr>
          <p:nvPr>
            <p:ph type="pic" idx="1"/>
          </p:nvPr>
        </p:nvSpPr>
        <p:spPr>
          <a:xfrm>
            <a:off x="5181600" y="1292225"/>
            <a:ext cx="6172200" cy="4873625"/>
          </a:xfrm>
          <a:prstGeom prst="rect">
            <a:avLst/>
          </a:prstGeom>
        </p:spPr>
        <p:txBody>
          <a:bodyPr/>
          <a:lstStyle>
            <a:lvl1pPr marL="0" indent="0">
              <a:buNone/>
              <a:defRPr sz="3200">
                <a:solidFill>
                  <a:srgbClr val="004D69"/>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F7B5F4C-C97A-1A4E-B31F-29C301B38815}"/>
              </a:ext>
            </a:extLst>
          </p:cNvPr>
          <p:cNvSpPr>
            <a:spLocks noGrp="1"/>
          </p:cNvSpPr>
          <p:nvPr>
            <p:ph type="body" sz="half" idx="2"/>
          </p:nvPr>
        </p:nvSpPr>
        <p:spPr>
          <a:xfrm>
            <a:off x="838200" y="2362200"/>
            <a:ext cx="3932237" cy="3811588"/>
          </a:xfrm>
          <a:prstGeom prst="rect">
            <a:avLst/>
          </a:prstGeom>
        </p:spPr>
        <p:txBody>
          <a:bodyPr/>
          <a:lstStyle>
            <a:lvl1pPr marL="0" indent="0">
              <a:buNone/>
              <a:defRPr sz="16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a:extLst>
              <a:ext uri="{FF2B5EF4-FFF2-40B4-BE49-F238E27FC236}">
                <a16:creationId xmlns:a16="http://schemas.microsoft.com/office/drawing/2014/main" id="{22D22984-8ABA-5744-97E9-22CF29E45DAF}"/>
              </a:ext>
            </a:extLst>
          </p:cNvPr>
          <p:cNvSpPr>
            <a:spLocks noGrp="1"/>
          </p:cNvSpPr>
          <p:nvPr>
            <p:ph type="dt" sz="half" idx="10"/>
          </p:nvPr>
        </p:nvSpPr>
        <p:spPr>
          <a:xfrm>
            <a:off x="838200" y="6356350"/>
            <a:ext cx="2743200" cy="365125"/>
          </a:xfrm>
          <a:prstGeom prst="rect">
            <a:avLst/>
          </a:prstGeom>
        </p:spPr>
        <p:txBody>
          <a:bodyPr/>
          <a:lstStyle>
            <a:lvl1pPr>
              <a:defRPr>
                <a:solidFill>
                  <a:srgbClr val="004D69"/>
                </a:solidFill>
              </a:defRPr>
            </a:lvl1pPr>
          </a:lstStyle>
          <a:p>
            <a:fld id="{6CCDE706-2427-4947-B4B4-82349FC5B29F}" type="datetimeFigureOut">
              <a:rPr lang="en-US" smtClean="0"/>
              <a:pPr/>
              <a:t>10/30/23</a:t>
            </a:fld>
            <a:endParaRPr lang="en-US"/>
          </a:p>
        </p:txBody>
      </p:sp>
      <p:sp>
        <p:nvSpPr>
          <p:cNvPr id="6" name="Footer Placeholder 5">
            <a:extLst>
              <a:ext uri="{FF2B5EF4-FFF2-40B4-BE49-F238E27FC236}">
                <a16:creationId xmlns:a16="http://schemas.microsoft.com/office/drawing/2014/main" id="{25BFCDEE-EBDD-6743-B928-B8B183E13A7A}"/>
              </a:ext>
            </a:extLst>
          </p:cNvPr>
          <p:cNvSpPr>
            <a:spLocks noGrp="1"/>
          </p:cNvSpPr>
          <p:nvPr>
            <p:ph type="ftr" sz="quarter" idx="11"/>
          </p:nvPr>
        </p:nvSpPr>
        <p:spPr>
          <a:xfrm>
            <a:off x="4038600" y="6356350"/>
            <a:ext cx="4114800" cy="365125"/>
          </a:xfrm>
          <a:prstGeom prst="rect">
            <a:avLst/>
          </a:prstGeom>
        </p:spPr>
        <p:txBody>
          <a:bodyPr/>
          <a:lstStyle>
            <a:lvl1pPr>
              <a:defRPr>
                <a:solidFill>
                  <a:srgbClr val="004D69"/>
                </a:solidFill>
              </a:defRPr>
            </a:lvl1pPr>
          </a:lstStyle>
          <a:p>
            <a:endParaRPr lang="en-US"/>
          </a:p>
        </p:txBody>
      </p:sp>
      <p:sp>
        <p:nvSpPr>
          <p:cNvPr id="7" name="Slide Number Placeholder 6">
            <a:extLst>
              <a:ext uri="{FF2B5EF4-FFF2-40B4-BE49-F238E27FC236}">
                <a16:creationId xmlns:a16="http://schemas.microsoft.com/office/drawing/2014/main" id="{3B74CCC8-28EE-2C4E-95D5-D9305FB8D1D1}"/>
              </a:ext>
            </a:extLst>
          </p:cNvPr>
          <p:cNvSpPr>
            <a:spLocks noGrp="1"/>
          </p:cNvSpPr>
          <p:nvPr>
            <p:ph type="sldNum" sz="quarter" idx="12"/>
          </p:nvPr>
        </p:nvSpPr>
        <p:spPr>
          <a:xfrm>
            <a:off x="8610600" y="6356350"/>
            <a:ext cx="2743200" cy="365125"/>
          </a:xfrm>
          <a:prstGeom prst="rect">
            <a:avLst/>
          </a:prstGeom>
        </p:spPr>
        <p:txBody>
          <a:bodyPr/>
          <a:lstStyle>
            <a:lvl1pPr>
              <a:defRPr>
                <a:solidFill>
                  <a:srgbClr val="004D69"/>
                </a:solidFill>
              </a:defRPr>
            </a:lvl1pPr>
          </a:lstStyle>
          <a:p>
            <a:fld id="{EB3804BF-AC1D-4640-96ED-080641AFD4D9}" type="slidenum">
              <a:rPr lang="en-US" smtClean="0"/>
              <a:pPr/>
              <a:t>‹#›</a:t>
            </a:fld>
            <a:endParaRPr lang="en-US"/>
          </a:p>
        </p:txBody>
      </p:sp>
      <p:sp>
        <p:nvSpPr>
          <p:cNvPr id="9" name="Text Placeholder 6">
            <a:extLst>
              <a:ext uri="{FF2B5EF4-FFF2-40B4-BE49-F238E27FC236}">
                <a16:creationId xmlns:a16="http://schemas.microsoft.com/office/drawing/2014/main" id="{1B172A1D-D68B-3648-BAE5-DD7A606F67B8}"/>
              </a:ext>
            </a:extLst>
          </p:cNvPr>
          <p:cNvSpPr>
            <a:spLocks noGrp="1"/>
          </p:cNvSpPr>
          <p:nvPr>
            <p:ph type="body" sz="quarter" idx="13"/>
          </p:nvPr>
        </p:nvSpPr>
        <p:spPr>
          <a:xfrm>
            <a:off x="7970043" y="142607"/>
            <a:ext cx="4024313" cy="511175"/>
          </a:xfrm>
          <a:prstGeom prst="rect">
            <a:avLst/>
          </a:prstGeom>
        </p:spPr>
        <p:txBody>
          <a:bodyPr anchor="ctr"/>
          <a:lstStyle>
            <a:lvl1pPr marL="0" indent="0" algn="r">
              <a:buNone/>
              <a:defRPr sz="2400" b="0" i="0">
                <a:solidFill>
                  <a:schemeClr val="bg1"/>
                </a:solidFill>
                <a:latin typeface="Arial" panose="020B0604020202020204" pitchFamily="34" charset="0"/>
                <a:cs typeface="Arial" panose="020B060402020202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Edit Master text styles</a:t>
            </a:r>
          </a:p>
        </p:txBody>
      </p:sp>
    </p:spTree>
    <p:extLst>
      <p:ext uri="{BB962C8B-B14F-4D97-AF65-F5344CB8AC3E}">
        <p14:creationId xmlns:p14="http://schemas.microsoft.com/office/powerpoint/2010/main" val="1124347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B08719-9667-8948-ADA4-D6EC60E6EEF4}"/>
              </a:ext>
            </a:extLst>
          </p:cNvPr>
          <p:cNvSpPr>
            <a:spLocks noGrp="1"/>
          </p:cNvSpPr>
          <p:nvPr>
            <p:ph type="dt" sz="half" idx="10"/>
          </p:nvPr>
        </p:nvSpPr>
        <p:spPr>
          <a:xfrm>
            <a:off x="838200" y="6356350"/>
            <a:ext cx="2743200" cy="365125"/>
          </a:xfrm>
          <a:prstGeom prst="rect">
            <a:avLst/>
          </a:prstGeom>
        </p:spPr>
        <p:txBody>
          <a:bodyPr/>
          <a:lstStyle>
            <a:lvl1pPr>
              <a:defRPr>
                <a:solidFill>
                  <a:srgbClr val="004D69"/>
                </a:solidFill>
              </a:defRPr>
            </a:lvl1pPr>
          </a:lstStyle>
          <a:p>
            <a:fld id="{6CCDE706-2427-4947-B4B4-82349FC5B29F}" type="datetimeFigureOut">
              <a:rPr lang="en-US" smtClean="0"/>
              <a:pPr/>
              <a:t>10/30/23</a:t>
            </a:fld>
            <a:endParaRPr lang="en-US"/>
          </a:p>
        </p:txBody>
      </p:sp>
      <p:sp>
        <p:nvSpPr>
          <p:cNvPr id="3" name="Footer Placeholder 2">
            <a:extLst>
              <a:ext uri="{FF2B5EF4-FFF2-40B4-BE49-F238E27FC236}">
                <a16:creationId xmlns:a16="http://schemas.microsoft.com/office/drawing/2014/main" id="{C372D66F-0D18-7141-A955-221DFF0103BB}"/>
              </a:ext>
            </a:extLst>
          </p:cNvPr>
          <p:cNvSpPr>
            <a:spLocks noGrp="1"/>
          </p:cNvSpPr>
          <p:nvPr>
            <p:ph type="ftr" sz="quarter" idx="11"/>
          </p:nvPr>
        </p:nvSpPr>
        <p:spPr>
          <a:xfrm>
            <a:off x="4038600" y="6356350"/>
            <a:ext cx="4114800" cy="365125"/>
          </a:xfrm>
          <a:prstGeom prst="rect">
            <a:avLst/>
          </a:prstGeom>
        </p:spPr>
        <p:txBody>
          <a:bodyPr/>
          <a:lstStyle>
            <a:lvl1pPr>
              <a:defRPr>
                <a:solidFill>
                  <a:srgbClr val="004D69"/>
                </a:solidFill>
              </a:defRPr>
            </a:lvl1pPr>
          </a:lstStyle>
          <a:p>
            <a:endParaRPr lang="en-US"/>
          </a:p>
        </p:txBody>
      </p:sp>
      <p:sp>
        <p:nvSpPr>
          <p:cNvPr id="4" name="Slide Number Placeholder 3">
            <a:extLst>
              <a:ext uri="{FF2B5EF4-FFF2-40B4-BE49-F238E27FC236}">
                <a16:creationId xmlns:a16="http://schemas.microsoft.com/office/drawing/2014/main" id="{4A964FC3-179B-0744-9076-9351F7967DAF}"/>
              </a:ext>
            </a:extLst>
          </p:cNvPr>
          <p:cNvSpPr>
            <a:spLocks noGrp="1"/>
          </p:cNvSpPr>
          <p:nvPr>
            <p:ph type="sldNum" sz="quarter" idx="12"/>
          </p:nvPr>
        </p:nvSpPr>
        <p:spPr>
          <a:xfrm>
            <a:off x="8610600" y="6356350"/>
            <a:ext cx="2743200" cy="365125"/>
          </a:xfrm>
          <a:prstGeom prst="rect">
            <a:avLst/>
          </a:prstGeom>
        </p:spPr>
        <p:txBody>
          <a:bodyPr/>
          <a:lstStyle>
            <a:lvl1pPr>
              <a:defRPr>
                <a:solidFill>
                  <a:srgbClr val="004D69"/>
                </a:solidFill>
              </a:defRPr>
            </a:lvl1pPr>
          </a:lstStyle>
          <a:p>
            <a:fld id="{EB3804BF-AC1D-4640-96ED-080641AFD4D9}" type="slidenum">
              <a:rPr lang="en-US" smtClean="0"/>
              <a:pPr/>
              <a:t>‹#›</a:t>
            </a:fld>
            <a:endParaRPr lang="en-US"/>
          </a:p>
        </p:txBody>
      </p:sp>
      <p:sp>
        <p:nvSpPr>
          <p:cNvPr id="6" name="Text Placeholder 6">
            <a:extLst>
              <a:ext uri="{FF2B5EF4-FFF2-40B4-BE49-F238E27FC236}">
                <a16:creationId xmlns:a16="http://schemas.microsoft.com/office/drawing/2014/main" id="{7FFE3663-8FEE-E54B-943B-88CBE9C275F1}"/>
              </a:ext>
            </a:extLst>
          </p:cNvPr>
          <p:cNvSpPr>
            <a:spLocks noGrp="1"/>
          </p:cNvSpPr>
          <p:nvPr>
            <p:ph type="body" sz="quarter" idx="13"/>
          </p:nvPr>
        </p:nvSpPr>
        <p:spPr>
          <a:xfrm>
            <a:off x="7970043" y="142607"/>
            <a:ext cx="4024313" cy="511175"/>
          </a:xfrm>
          <a:prstGeom prst="rect">
            <a:avLst/>
          </a:prstGeom>
        </p:spPr>
        <p:txBody>
          <a:bodyPr anchor="ctr"/>
          <a:lstStyle>
            <a:lvl1pPr marL="0" indent="0" algn="r">
              <a:buNone/>
              <a:defRPr sz="2400" b="0" i="0">
                <a:solidFill>
                  <a:schemeClr val="bg1"/>
                </a:solidFill>
                <a:latin typeface="Arial" panose="020B0604020202020204" pitchFamily="34" charset="0"/>
                <a:cs typeface="Arial" panose="020B060402020202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Edit Master text styles</a:t>
            </a:r>
          </a:p>
        </p:txBody>
      </p:sp>
    </p:spTree>
    <p:extLst>
      <p:ext uri="{BB962C8B-B14F-4D97-AF65-F5344CB8AC3E}">
        <p14:creationId xmlns:p14="http://schemas.microsoft.com/office/powerpoint/2010/main" val="3039805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8F3D6C-28AD-EA4C-9CCC-6AC0BE0C7D44}"/>
              </a:ext>
            </a:extLst>
          </p:cNvPr>
          <p:cNvSpPr>
            <a:spLocks noGrp="1"/>
          </p:cNvSpPr>
          <p:nvPr>
            <p:ph type="title"/>
          </p:nvPr>
        </p:nvSpPr>
        <p:spPr>
          <a:xfrm>
            <a:off x="5138928" y="1889125"/>
            <a:ext cx="6460677" cy="4246204"/>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4235207228"/>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2" r:id="rId4"/>
    <p:sldLayoutId id="2147483656" r:id="rId5"/>
    <p:sldLayoutId id="2147483657" r:id="rId6"/>
    <p:sldLayoutId id="2147483655" r:id="rId7"/>
  </p:sldLayoutIdLst>
  <p:txStyles>
    <p:titleStyle>
      <a:lvl1pPr algn="r" defTabSz="914400" rtl="0" eaLnBrk="1" latinLnBrk="0" hangingPunct="1">
        <a:lnSpc>
          <a:spcPct val="90000"/>
        </a:lnSpc>
        <a:spcBef>
          <a:spcPct val="0"/>
        </a:spcBef>
        <a:buNone/>
        <a:defRPr sz="4400" kern="1200">
          <a:solidFill>
            <a:srgbClr val="004D6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1413B-6827-CE4C-95FC-949CD9564C27}"/>
              </a:ext>
            </a:extLst>
          </p:cNvPr>
          <p:cNvSpPr>
            <a:spLocks noGrp="1"/>
          </p:cNvSpPr>
          <p:nvPr>
            <p:ph type="ctrTitle"/>
          </p:nvPr>
        </p:nvSpPr>
        <p:spPr/>
        <p:txBody>
          <a:bodyPr>
            <a:noAutofit/>
          </a:bodyPr>
          <a:lstStyle/>
          <a:p>
            <a:r>
              <a:rPr lang="en-US" sz="2800" b="0" i="0" dirty="0">
                <a:solidFill>
                  <a:srgbClr val="555555"/>
                </a:solidFill>
                <a:effectLst/>
                <a:latin typeface="+mn-lt"/>
              </a:rPr>
              <a:t>Note: This template contains two title slide options and three coordinating internal slide options. Select your slide by clicking on the </a:t>
            </a:r>
            <a:r>
              <a:rPr lang="en-US" sz="2800" b="1" i="0" dirty="0">
                <a:solidFill>
                  <a:srgbClr val="555555"/>
                </a:solidFill>
                <a:effectLst/>
                <a:latin typeface="+mn-lt"/>
              </a:rPr>
              <a:t>“New Slide” </a:t>
            </a:r>
            <a:r>
              <a:rPr lang="en-US" sz="2800" i="0" dirty="0">
                <a:solidFill>
                  <a:srgbClr val="555555"/>
                </a:solidFill>
                <a:effectLst/>
                <a:latin typeface="+mn-lt"/>
              </a:rPr>
              <a:t>button at the top left of your screen.</a:t>
            </a:r>
            <a:br>
              <a:rPr lang="en-US" sz="2800" i="0" dirty="0">
                <a:solidFill>
                  <a:srgbClr val="555555"/>
                </a:solidFill>
                <a:effectLst/>
                <a:latin typeface="+mn-lt"/>
              </a:rPr>
            </a:br>
            <a:br>
              <a:rPr lang="en-US" sz="2800" i="0" dirty="0">
                <a:solidFill>
                  <a:srgbClr val="555555"/>
                </a:solidFill>
                <a:effectLst/>
                <a:latin typeface="+mn-lt"/>
              </a:rPr>
            </a:br>
            <a:r>
              <a:rPr lang="en-US" sz="2800" b="1" i="0" dirty="0">
                <a:solidFill>
                  <a:srgbClr val="555555"/>
                </a:solidFill>
                <a:effectLst/>
                <a:latin typeface="+mn-lt"/>
              </a:rPr>
              <a:t>Font Tips:</a:t>
            </a:r>
            <a:br>
              <a:rPr lang="en-US" sz="2800" b="1" i="0" dirty="0">
                <a:solidFill>
                  <a:srgbClr val="555555"/>
                </a:solidFill>
                <a:effectLst/>
                <a:latin typeface="+mn-lt"/>
              </a:rPr>
            </a:br>
            <a:r>
              <a:rPr lang="en-US" sz="2800" i="0" dirty="0">
                <a:solidFill>
                  <a:srgbClr val="555555"/>
                </a:solidFill>
                <a:effectLst/>
                <a:latin typeface="+mn-lt"/>
              </a:rPr>
              <a:t>Arial Font </a:t>
            </a:r>
            <a:br>
              <a:rPr lang="en-US" sz="2800" i="0" dirty="0">
                <a:solidFill>
                  <a:srgbClr val="555555"/>
                </a:solidFill>
                <a:effectLst/>
                <a:latin typeface="+mn-lt"/>
              </a:rPr>
            </a:br>
            <a:r>
              <a:rPr lang="en-US" sz="2800" i="0" dirty="0">
                <a:solidFill>
                  <a:srgbClr val="555555"/>
                </a:solidFill>
                <a:effectLst/>
                <a:latin typeface="+mn-lt"/>
              </a:rPr>
              <a:t>Titles: 36+ </a:t>
            </a:r>
            <a:r>
              <a:rPr lang="en-US" sz="2800" i="0" dirty="0" err="1">
                <a:solidFill>
                  <a:srgbClr val="555555"/>
                </a:solidFill>
                <a:effectLst/>
                <a:latin typeface="+mn-lt"/>
              </a:rPr>
              <a:t>pt</a:t>
            </a:r>
            <a:r>
              <a:rPr lang="en-US" sz="2800" i="0" dirty="0">
                <a:solidFill>
                  <a:srgbClr val="555555"/>
                </a:solidFill>
                <a:effectLst/>
                <a:latin typeface="+mn-lt"/>
              </a:rPr>
              <a:t> size</a:t>
            </a:r>
            <a:br>
              <a:rPr lang="en-US" sz="2800" i="0" dirty="0">
                <a:solidFill>
                  <a:srgbClr val="555555"/>
                </a:solidFill>
                <a:effectLst/>
                <a:latin typeface="+mn-lt"/>
              </a:rPr>
            </a:br>
            <a:r>
              <a:rPr lang="en-US" sz="2800" i="0" dirty="0">
                <a:solidFill>
                  <a:srgbClr val="555555"/>
                </a:solidFill>
                <a:effectLst/>
                <a:latin typeface="+mn-lt"/>
              </a:rPr>
              <a:t>Text: 18+ </a:t>
            </a:r>
            <a:r>
              <a:rPr lang="en-US" sz="2800" i="0" dirty="0" err="1">
                <a:solidFill>
                  <a:srgbClr val="555555"/>
                </a:solidFill>
                <a:effectLst/>
                <a:latin typeface="+mn-lt"/>
              </a:rPr>
              <a:t>pt</a:t>
            </a:r>
            <a:r>
              <a:rPr lang="en-US" sz="2800" i="0" dirty="0">
                <a:solidFill>
                  <a:srgbClr val="555555"/>
                </a:solidFill>
                <a:effectLst/>
                <a:latin typeface="+mn-lt"/>
              </a:rPr>
              <a:t> size</a:t>
            </a:r>
            <a:endParaRPr lang="en-US" sz="2800" dirty="0"/>
          </a:p>
        </p:txBody>
      </p:sp>
    </p:spTree>
    <p:extLst>
      <p:ext uri="{BB962C8B-B14F-4D97-AF65-F5344CB8AC3E}">
        <p14:creationId xmlns:p14="http://schemas.microsoft.com/office/powerpoint/2010/main" val="4200129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BB13CD-3428-1E1B-7E3B-6F972BBCAF62}"/>
              </a:ext>
            </a:extLst>
          </p:cNvPr>
          <p:cNvSpPr>
            <a:spLocks noGrp="1"/>
          </p:cNvSpPr>
          <p:nvPr>
            <p:ph idx="1"/>
          </p:nvPr>
        </p:nvSpPr>
        <p:spPr/>
        <p:txBody>
          <a:bodyPr/>
          <a:lstStyle/>
          <a:p>
            <a:endParaRPr lang="en-US"/>
          </a:p>
        </p:txBody>
      </p:sp>
      <p:sp>
        <p:nvSpPr>
          <p:cNvPr id="3" name="Text Placeholder 2">
            <a:extLst>
              <a:ext uri="{FF2B5EF4-FFF2-40B4-BE49-F238E27FC236}">
                <a16:creationId xmlns:a16="http://schemas.microsoft.com/office/drawing/2014/main" id="{21D28E10-B070-EBB2-B399-90ADCDCA9CD5}"/>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787095028"/>
      </p:ext>
    </p:extLst>
  </p:cSld>
  <p:clrMapOvr>
    <a:masterClrMapping/>
  </p:clrMapOvr>
</p:sld>
</file>

<file path=ppt/theme/theme1.xml><?xml version="1.0" encoding="utf-8"?>
<a:theme xmlns:a="http://schemas.openxmlformats.org/drawingml/2006/main" name="Office Theme">
  <a:themeElements>
    <a:clrScheme name="Custom 8">
      <a:dk1>
        <a:srgbClr val="005679"/>
      </a:dk1>
      <a:lt1>
        <a:srgbClr val="FFFFFF"/>
      </a:lt1>
      <a:dk2>
        <a:srgbClr val="000305"/>
      </a:dk2>
      <a:lt2>
        <a:srgbClr val="FFFFFF"/>
      </a:lt2>
      <a:accent1>
        <a:srgbClr val="61B5E5"/>
      </a:accent1>
      <a:accent2>
        <a:srgbClr val="6FA287"/>
      </a:accent2>
      <a:accent3>
        <a:srgbClr val="6AC9B9"/>
      </a:accent3>
      <a:accent4>
        <a:srgbClr val="B6D9F1"/>
      </a:accent4>
      <a:accent5>
        <a:srgbClr val="0099CE"/>
      </a:accent5>
      <a:accent6>
        <a:srgbClr val="B6D0C1"/>
      </a:accent6>
      <a:hlink>
        <a:srgbClr val="009ACE"/>
      </a:hlink>
      <a:folHlink>
        <a:srgbClr val="09264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TotalTime>
  <Words>58</Words>
  <Application>Microsoft Macintosh PowerPoint</Application>
  <PresentationFormat>Widescreen</PresentationFormat>
  <Paragraphs>1</Paragraphs>
  <Slides>2</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vt:i4>
      </vt:variant>
    </vt:vector>
  </HeadingPairs>
  <TitlesOfParts>
    <vt:vector size="4" baseType="lpstr">
      <vt:lpstr>Arial</vt:lpstr>
      <vt:lpstr>Office Theme</vt:lpstr>
      <vt:lpstr>Note: This template contains two title slide options and three coordinating internal slide options. Select your slide by clicking on the “New Slide” button at the top left of your screen.  Font Tips: Arial Font  Titles: 36+ pt size Text: 18+ pt size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Kilgour, Ashleigh</dc:creator>
  <cp:lastModifiedBy>Kennedy, Jennifer</cp:lastModifiedBy>
  <cp:revision>54</cp:revision>
  <dcterms:created xsi:type="dcterms:W3CDTF">2021-01-07T20:53:04Z</dcterms:created>
  <dcterms:modified xsi:type="dcterms:W3CDTF">2023-10-30T14:51:40Z</dcterms:modified>
</cp:coreProperties>
</file>