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68AD-8234-5543-81D2-B441A64A9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105" y="930449"/>
            <a:ext cx="5509303" cy="2185596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35093-2F0A-9647-B974-D1567790A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0161" y="3294931"/>
            <a:ext cx="5493247" cy="2185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53382-6261-D542-BB9E-F0D7094B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302BFB-1919-B94A-994F-8299C4E5E8DA}" type="datetimeFigureOut">
              <a:rPr lang="en-US" smtClean="0"/>
              <a:pPr/>
              <a:t>4/28/26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161C1-678F-D346-A2D1-83218157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02BE-A667-4B45-9503-EC97D20F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3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9ED8F7-3AFE-5A48-B28E-2642586E1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F862-81C8-8E43-8564-81DB9EF6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F99D-6D45-B94C-957D-289A56853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D895-BCE1-F643-A4B9-AF4257BA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985C-E2EE-A74E-BA09-7A1843A5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A32A-DA12-C949-90F9-50C2814A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2F2-2610-3C4D-8453-5DD2F6BF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6697"/>
            <a:ext cx="10515600" cy="937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5119-3B1F-AB46-9480-3F2E79749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26327"/>
            <a:ext cx="5181600" cy="33506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E14EA-910F-8E4D-AFB6-FE5DEB820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26327"/>
            <a:ext cx="5181600" cy="33506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A9257-9457-814A-9CFD-489EF5B4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563B9-6265-3D41-80E9-083D7963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2A66D-80F1-8444-8EEF-92188AC3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BCA3-0F2B-4B47-B460-AE51FB11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10036"/>
            <a:ext cx="10515600" cy="9158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61B1-7D21-1747-A16A-2573C5C7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17954"/>
            <a:ext cx="5157787" cy="61901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93FA0-EEAB-9E44-A819-EA3DB4F5C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724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4301E-C8EB-DF4E-A221-A527B8C50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17954"/>
            <a:ext cx="5183188" cy="61901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55502-55C1-C14C-A306-FBB6A48E2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724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F3227-5BC1-2C48-B38D-93605F8F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9C891-CF1E-E442-88E0-E56AF81E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1E7B7-A746-0A4E-8691-81EA0CD5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9C11-47A9-3440-A875-F58DB2C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6020"/>
            <a:ext cx="10515600" cy="897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EC676-1179-704C-B4FF-EA42169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0EE97-C498-0748-B26C-7229E8E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01CC0-74A4-D043-95C4-3497D69C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A8BE70B-6069-2844-92A6-B0B9662E655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852806"/>
            <a:ext cx="10515600" cy="33223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9C11-47A9-3440-A875-F58DB2C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151"/>
            <a:ext cx="10515600" cy="995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EC676-1179-704C-B4FF-EA42169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0EE97-C498-0748-B26C-7229E8E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01CC0-74A4-D043-95C4-3497D69C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B073-C708-2C47-9ECA-B7B49357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27D20-DAC1-934F-A8DC-630B7CC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B951C-A2D1-CB44-94D6-40E30FCA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3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549-177E-184A-996F-3E416939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3174"/>
            <a:ext cx="3932237" cy="13578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94DF-0BF4-1F40-A47B-EA3F927F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93174"/>
            <a:ext cx="6172200" cy="43397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C304A-8B1E-2E43-9B71-9FDB0074D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50974"/>
            <a:ext cx="3932237" cy="298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AABA6-64C2-7145-92DA-C858DF4B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96B8E-BFAA-3D4D-ABBE-1A256AD1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C409E-916A-8D41-89BC-49E2DB51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C9F7C-7360-A54C-B9D4-236EFE01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52551"/>
            <a:ext cx="6172200" cy="4279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D6ABC-F120-6C4C-BD93-024F488E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AB3CF-FEC0-8941-BFA1-00B75E8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536D6-B476-8546-BA32-1A89E11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F7EF24-C7E0-8941-9722-904C1EBC65E2}"/>
              </a:ext>
            </a:extLst>
          </p:cNvPr>
          <p:cNvSpPr txBox="1">
            <a:spLocks/>
          </p:cNvSpPr>
          <p:nvPr userDrawn="1"/>
        </p:nvSpPr>
        <p:spPr>
          <a:xfrm>
            <a:off x="839788" y="1519880"/>
            <a:ext cx="3932237" cy="163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6FC704-7919-8C4F-97B4-99AE69228A5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3150974"/>
            <a:ext cx="3932237" cy="298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26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9C2CD-F963-D643-9143-4417DE53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3F246-54D1-DF43-9CF5-8971B4AB0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93E3-8409-F141-B6DA-8B2291EEA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0852F-5F4E-E04E-9D23-48E3B3BC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7639-118B-484B-B97C-0FABD7CC2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8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29F7-7B46-D549-AEBE-00609F940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56FF9-BBD3-1F43-A3F1-DC6942D42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1B6F-157F-5D66-34A5-E248E13C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8B9-58DD-5A3A-E79F-E371E58E4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A2023 Colors">
      <a:dk1>
        <a:srgbClr val="092640"/>
      </a:dk1>
      <a:lt1>
        <a:srgbClr val="092640"/>
      </a:lt1>
      <a:dk2>
        <a:srgbClr val="FFFFFF"/>
      </a:dk2>
      <a:lt2>
        <a:srgbClr val="FFFFFF"/>
      </a:lt2>
      <a:accent1>
        <a:srgbClr val="005679"/>
      </a:accent1>
      <a:accent2>
        <a:srgbClr val="61B5E5"/>
      </a:accent2>
      <a:accent3>
        <a:srgbClr val="A6192E"/>
      </a:accent3>
      <a:accent4>
        <a:srgbClr val="B7D9F2"/>
      </a:accent4>
      <a:accent5>
        <a:srgbClr val="ED8B00"/>
      </a:accent5>
      <a:accent6>
        <a:srgbClr val="092640"/>
      </a:accent6>
      <a:hlink>
        <a:srgbClr val="61B5E5"/>
      </a:hlink>
      <a:folHlink>
        <a:srgbClr val="A619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Kilgour, Ashleigh</dc:creator>
  <cp:lastModifiedBy>Konetzki, Hannah</cp:lastModifiedBy>
  <cp:revision>18</cp:revision>
  <dcterms:created xsi:type="dcterms:W3CDTF">2022-05-19T14:10:59Z</dcterms:created>
  <dcterms:modified xsi:type="dcterms:W3CDTF">2026-04-28T19:47:04Z</dcterms:modified>
</cp:coreProperties>
</file>