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5B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60"/>
    <p:restoredTop sz="94658"/>
  </p:normalViewPr>
  <p:slideViewPr>
    <p:cSldViewPr snapToGrid="0" snapToObjects="1">
      <p:cViewPr varScale="1">
        <p:scale>
          <a:sx n="113" d="100"/>
          <a:sy n="113" d="100"/>
        </p:scale>
        <p:origin x="176" y="3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468AD-8234-5543-81D2-B441A64A9B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34105" y="930449"/>
            <a:ext cx="5509303" cy="2185596"/>
          </a:xfrm>
        </p:spPr>
        <p:txBody>
          <a:bodyPr anchor="b"/>
          <a:lstStyle>
            <a:lvl1pPr algn="l"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A35093-2F0A-9647-B974-D1567790AC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50161" y="3294931"/>
            <a:ext cx="5493247" cy="2185595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653382-6261-D542-BB9E-F0D7094BC4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92875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9302BFB-1919-B94A-994F-8299C4E5E8DA}" type="datetimeFigureOut">
              <a:rPr lang="en-US" smtClean="0"/>
              <a:pPr/>
              <a:t>4/28/26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4161C1-678F-D346-A2D1-832181577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2C02BE-A667-4B45-9503-EC97D20F1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873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B9ED8F7-3AFE-5A48-B28E-2642586E18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553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3F862-81C8-8E43-8564-81DB9EF62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28800"/>
            <a:ext cx="10515600" cy="27336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C0F99D-6D45-B94C-957D-289A568535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2CD895-BCE1-F643-A4B9-AF4257BA8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02BFB-1919-B94A-994F-8299C4E5E8DA}" type="datetimeFigureOut">
              <a:rPr lang="en-US" smtClean="0"/>
              <a:t>4/28/26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BF985C-E2EE-A74E-BA09-7A1843A54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63A32A-DA12-C949-90F9-50C2814A9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ED8F7-3AFE-5A48-B28E-2642586E1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9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182F2-2610-3C4D-8453-5DD2F6BFC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6697"/>
            <a:ext cx="10515600" cy="9378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C65119-3B1F-AB46-9480-3F2E797499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826327"/>
            <a:ext cx="5181600" cy="335063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DE14EA-910F-8E4D-AFB6-FE5DEB8206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826327"/>
            <a:ext cx="5181600" cy="335063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6A9257-9457-814A-9CFD-489EF5B46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02BFB-1919-B94A-994F-8299C4E5E8DA}" type="datetimeFigureOut">
              <a:rPr lang="en-US" smtClean="0"/>
              <a:t>4/28/26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0563B9-6265-3D41-80E9-083D79633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72A66D-80F1-8444-8EEF-92188AC39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ED8F7-3AFE-5A48-B28E-2642586E1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564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8BCA3-0F2B-4B47-B460-AE51FB115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710036"/>
            <a:ext cx="10515600" cy="91588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4561B1-7D21-1747-A16A-2573C5C741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717954"/>
            <a:ext cx="5157787" cy="619017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193FA0-EEAB-9E44-A819-EA3DB4F5C4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429000"/>
            <a:ext cx="5157787" cy="272466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44301E-C8EB-DF4E-A221-A527B8C509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717954"/>
            <a:ext cx="5183188" cy="619017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355502-55C1-C14C-A306-FBB6A48E26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429000"/>
            <a:ext cx="5183188" cy="272466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4F3227-5BC1-2C48-B38D-93605F8F7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02BFB-1919-B94A-994F-8299C4E5E8DA}" type="datetimeFigureOut">
              <a:rPr lang="en-US" smtClean="0"/>
              <a:t>4/28/26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F9C891-CF1E-E442-88E0-E56AF81EE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41E7B7-A746-0A4E-8691-81EA0CD54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ED8F7-3AFE-5A48-B28E-2642586E1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810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har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B9C11-47A9-3440-A875-F58DB2C5F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76020"/>
            <a:ext cx="10515600" cy="89741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1EC676-1179-704C-B4FF-EA4216907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02BFB-1919-B94A-994F-8299C4E5E8DA}" type="datetimeFigureOut">
              <a:rPr lang="en-US" smtClean="0"/>
              <a:t>4/28/26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A0EE97-C498-0748-B26C-7229E8E49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301CC0-74A4-D043-95C4-3497D69C6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ED8F7-3AFE-5A48-B28E-2642586E186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7A8BE70B-6069-2844-92A6-B0B9662E655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852806"/>
            <a:ext cx="10515600" cy="332236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627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B9C11-47A9-3440-A875-F58DB2C5F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151"/>
            <a:ext cx="10515600" cy="99591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1EC676-1179-704C-B4FF-EA4216907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02BFB-1919-B94A-994F-8299C4E5E8DA}" type="datetimeFigureOut">
              <a:rPr lang="en-US" smtClean="0"/>
              <a:t>4/28/26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A0EE97-C498-0748-B26C-7229E8E49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301CC0-74A4-D043-95C4-3497D69C6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ED8F7-3AFE-5A48-B28E-2642586E1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926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C2B073-C708-2C47-9ECA-B7B49357E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02BFB-1919-B94A-994F-8299C4E5E8DA}" type="datetimeFigureOut">
              <a:rPr lang="en-US" smtClean="0"/>
              <a:t>4/28/26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527D20-DAC1-934F-A8DC-630B7CCF0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6B951C-A2D1-CB44-94D6-40E30FCAF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ED8F7-3AFE-5A48-B28E-2642586E1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433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DF549-177E-184A-996F-3E4169390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793174"/>
            <a:ext cx="3932237" cy="1357800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6794DF-0BF4-1F40-A47B-EA3F927F57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793174"/>
            <a:ext cx="6172200" cy="43397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6C304A-8B1E-2E43-9B71-9FDB0074D6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150974"/>
            <a:ext cx="3932237" cy="298986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5AABA6-64C2-7145-92DA-C858DF4B3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02BFB-1919-B94A-994F-8299C4E5E8DA}" type="datetimeFigureOut">
              <a:rPr lang="en-US" smtClean="0"/>
              <a:t>4/28/26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796B8E-BFAA-3D4D-ABBE-1A256AD13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5C409E-916A-8D41-89BC-49E2DB51C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ED8F7-3AFE-5A48-B28E-2642586E1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839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1C9F7C-7360-A54C-B9D4-236EFE01E6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852551"/>
            <a:ext cx="6172200" cy="427987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6D6ABC-F120-6C4C-BD93-024F488EA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02BFB-1919-B94A-994F-8299C4E5E8DA}" type="datetimeFigureOut">
              <a:rPr lang="en-US" smtClean="0"/>
              <a:t>4/28/26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BAB3CF-FEC0-8941-BFA1-00B75E8E6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8536D6-B476-8546-BA32-1A89E1178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ED8F7-3AFE-5A48-B28E-2642586E186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9F7EF24-C7E0-8941-9722-904C1EBC65E2}"/>
              </a:ext>
            </a:extLst>
          </p:cNvPr>
          <p:cNvSpPr txBox="1">
            <a:spLocks/>
          </p:cNvSpPr>
          <p:nvPr userDrawn="1"/>
        </p:nvSpPr>
        <p:spPr>
          <a:xfrm>
            <a:off x="839788" y="1519880"/>
            <a:ext cx="3932237" cy="163109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36FC704-7919-8C4F-97B4-99AE69228A54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839788" y="3150974"/>
            <a:ext cx="3932237" cy="298986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3261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29C2CD-F963-D643-9143-4417DE538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D3F246-54D1-DF43-9CF5-8971B4AB0E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5D93E3-8409-F141-B6DA-8B2291EEAB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02BFB-1919-B94A-994F-8299C4E5E8DA}" type="datetimeFigureOut">
              <a:rPr lang="en-US" smtClean="0"/>
              <a:t>4/28/26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60852F-5F4E-E04E-9D23-48E3B3BCB5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F17639-118B-484B-B97C-0FABD7CC2F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9ED8F7-3AFE-5A48-B28E-2642586E1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856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8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629F7-7B46-D549-AEBE-00609F940B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E56FF9-BBD3-1F43-A3F1-DC6942D42A1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049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A1B6F-157F-5D66-34A5-E248E13C0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F3F8B9-58DD-5A3A-E79F-E371E58E4A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1955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UA2023 Colors">
      <a:dk1>
        <a:srgbClr val="092640"/>
      </a:dk1>
      <a:lt1>
        <a:srgbClr val="092640"/>
      </a:lt1>
      <a:dk2>
        <a:srgbClr val="FFFFFF"/>
      </a:dk2>
      <a:lt2>
        <a:srgbClr val="FFFFFF"/>
      </a:lt2>
      <a:accent1>
        <a:srgbClr val="005679"/>
      </a:accent1>
      <a:accent2>
        <a:srgbClr val="61B5E5"/>
      </a:accent2>
      <a:accent3>
        <a:srgbClr val="A6192E"/>
      </a:accent3>
      <a:accent4>
        <a:srgbClr val="B7D9F2"/>
      </a:accent4>
      <a:accent5>
        <a:srgbClr val="ED8B00"/>
      </a:accent5>
      <a:accent6>
        <a:srgbClr val="092640"/>
      </a:accent6>
      <a:hlink>
        <a:srgbClr val="61B5E5"/>
      </a:hlink>
      <a:folHlink>
        <a:srgbClr val="A6192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0</Words>
  <Application>Microsoft Macintosh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4" baseType="lpstr">
      <vt:lpstr>Arial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Kilgour, Ashleigh</dc:creator>
  <cp:lastModifiedBy>Konetzki, Hannah</cp:lastModifiedBy>
  <cp:revision>19</cp:revision>
  <dcterms:created xsi:type="dcterms:W3CDTF">2022-05-19T14:10:59Z</dcterms:created>
  <dcterms:modified xsi:type="dcterms:W3CDTF">2026-04-28T19:47:50Z</dcterms:modified>
</cp:coreProperties>
</file>